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59" r:id="rId3"/>
    <p:sldId id="260" r:id="rId4"/>
    <p:sldId id="261" r:id="rId5"/>
    <p:sldId id="263" r:id="rId6"/>
    <p:sldId id="264" r:id="rId7"/>
    <p:sldId id="266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9" autoAdjust="0"/>
    <p:restoredTop sz="94660"/>
  </p:normalViewPr>
  <p:slideViewPr>
    <p:cSldViewPr>
      <p:cViewPr varScale="1">
        <p:scale>
          <a:sx n="74" d="100"/>
          <a:sy n="74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D7311-F252-4BC3-9AE8-BEAB87A3D865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5AC735-8FD6-4ED0-9DAE-102AFD80ED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52B04-1A3E-48B3-A71C-29336EDF140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52B04-1A3E-48B3-A71C-29336EDF140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52B04-1A3E-48B3-A71C-29336EDF140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52B04-1A3E-48B3-A71C-29336EDF140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52B04-1A3E-48B3-A71C-29336EDF140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11E0EB-1591-4F33-9C23-37F46927206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ackamasmiddlecollege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meena.wikispaces.com/" TargetMode="External"/><Relationship Id="rId4" Type="http://schemas.openxmlformats.org/officeDocument/2006/relationships/hyperlink" Target="http://www.clackamasmiddlecollege.org/Teachers/AmeenaAmdahlMaso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1.1 and 1.2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4,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variable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Made up of ordered pairs</a:t>
            </a:r>
          </a:p>
          <a:p>
            <a:r>
              <a:rPr lang="en-US" dirty="0" smtClean="0"/>
              <a:t>Relation: a set of ordered pairs</a:t>
            </a:r>
          </a:p>
          <a:p>
            <a:r>
              <a:rPr lang="en-US" dirty="0" smtClean="0"/>
              <a:t>Domain:</a:t>
            </a:r>
          </a:p>
          <a:p>
            <a:r>
              <a:rPr lang="en-US" dirty="0" smtClean="0"/>
              <a:t>range:</a:t>
            </a:r>
            <a:endParaRPr lang="en-US" dirty="0"/>
          </a:p>
        </p:txBody>
      </p:sp>
      <p:grpSp>
        <p:nvGrpSpPr>
          <p:cNvPr id="50" name="Group 49"/>
          <p:cNvGrpSpPr/>
          <p:nvPr/>
        </p:nvGrpSpPr>
        <p:grpSpPr>
          <a:xfrm>
            <a:off x="2605143" y="2220439"/>
            <a:ext cx="3079441" cy="934092"/>
            <a:chOff x="2605143" y="2220439"/>
            <a:chExt cx="3079441" cy="934092"/>
          </a:xfrm>
        </p:grpSpPr>
        <p:sp>
          <p:nvSpPr>
            <p:cNvPr id="37" name="SMARTPenAnnotation163"/>
            <p:cNvSpPr/>
            <p:nvPr/>
          </p:nvSpPr>
          <p:spPr>
            <a:xfrm>
              <a:off x="2605143" y="2220439"/>
              <a:ext cx="638120" cy="299724"/>
            </a:xfrm>
            <a:custGeom>
              <a:avLst/>
              <a:gdLst/>
              <a:ahLst/>
              <a:cxnLst/>
              <a:rect l="0" t="0" r="0" b="0"/>
              <a:pathLst>
                <a:path w="638120" h="299724">
                  <a:moveTo>
                    <a:pt x="106624" y="128425"/>
                  </a:moveTo>
                  <a:lnTo>
                    <a:pt x="106624" y="123875"/>
                  </a:lnTo>
                  <a:lnTo>
                    <a:pt x="105671" y="122534"/>
                  </a:lnTo>
                  <a:lnTo>
                    <a:pt x="104084" y="121640"/>
                  </a:lnTo>
                  <a:lnTo>
                    <a:pt x="99243" y="120206"/>
                  </a:lnTo>
                  <a:lnTo>
                    <a:pt x="90775" y="119884"/>
                  </a:lnTo>
                  <a:lnTo>
                    <a:pt x="77785" y="129182"/>
                  </a:lnTo>
                  <a:lnTo>
                    <a:pt x="69042" y="133524"/>
                  </a:lnTo>
                  <a:lnTo>
                    <a:pt x="61981" y="135454"/>
                  </a:lnTo>
                  <a:lnTo>
                    <a:pt x="53127" y="141392"/>
                  </a:lnTo>
                  <a:lnTo>
                    <a:pt x="44748" y="149428"/>
                  </a:lnTo>
                  <a:lnTo>
                    <a:pt x="41023" y="156175"/>
                  </a:lnTo>
                  <a:lnTo>
                    <a:pt x="34288" y="164889"/>
                  </a:lnTo>
                  <a:lnTo>
                    <a:pt x="29825" y="169879"/>
                  </a:lnTo>
                  <a:lnTo>
                    <a:pt x="25897" y="175112"/>
                  </a:lnTo>
                  <a:lnTo>
                    <a:pt x="22326" y="180504"/>
                  </a:lnTo>
                  <a:lnTo>
                    <a:pt x="18993" y="186005"/>
                  </a:lnTo>
                  <a:lnTo>
                    <a:pt x="15818" y="191577"/>
                  </a:lnTo>
                  <a:lnTo>
                    <a:pt x="9751" y="202848"/>
                  </a:lnTo>
                  <a:lnTo>
                    <a:pt x="980" y="219903"/>
                  </a:lnTo>
                  <a:lnTo>
                    <a:pt x="0" y="224653"/>
                  </a:lnTo>
                  <a:lnTo>
                    <a:pt x="299" y="228772"/>
                  </a:lnTo>
                  <a:lnTo>
                    <a:pt x="2218" y="236842"/>
                  </a:lnTo>
                  <a:lnTo>
                    <a:pt x="2730" y="241660"/>
                  </a:lnTo>
                  <a:lnTo>
                    <a:pt x="3071" y="246778"/>
                  </a:lnTo>
                  <a:lnTo>
                    <a:pt x="4251" y="252095"/>
                  </a:lnTo>
                  <a:lnTo>
                    <a:pt x="5991" y="257544"/>
                  </a:lnTo>
                  <a:lnTo>
                    <a:pt x="8102" y="263082"/>
                  </a:lnTo>
                  <a:lnTo>
                    <a:pt x="12989" y="271776"/>
                  </a:lnTo>
                  <a:lnTo>
                    <a:pt x="18336" y="278814"/>
                  </a:lnTo>
                  <a:lnTo>
                    <a:pt x="26701" y="288132"/>
                  </a:lnTo>
                  <a:lnTo>
                    <a:pt x="32368" y="294021"/>
                  </a:lnTo>
                  <a:lnTo>
                    <a:pt x="35212" y="295973"/>
                  </a:lnTo>
                  <a:lnTo>
                    <a:pt x="40913" y="298141"/>
                  </a:lnTo>
                  <a:lnTo>
                    <a:pt x="52334" y="299533"/>
                  </a:lnTo>
                  <a:lnTo>
                    <a:pt x="58048" y="299723"/>
                  </a:lnTo>
                  <a:lnTo>
                    <a:pt x="60905" y="298821"/>
                  </a:lnTo>
                  <a:lnTo>
                    <a:pt x="66619" y="295280"/>
                  </a:lnTo>
                  <a:lnTo>
                    <a:pt x="75192" y="287930"/>
                  </a:lnTo>
                  <a:lnTo>
                    <a:pt x="88315" y="279720"/>
                  </a:lnTo>
                  <a:lnTo>
                    <a:pt x="99717" y="271255"/>
                  </a:lnTo>
                  <a:lnTo>
                    <a:pt x="108634" y="263025"/>
                  </a:lnTo>
                  <a:lnTo>
                    <a:pt x="113679" y="258164"/>
                  </a:lnTo>
                  <a:lnTo>
                    <a:pt x="117995" y="253018"/>
                  </a:lnTo>
                  <a:lnTo>
                    <a:pt x="121825" y="247682"/>
                  </a:lnTo>
                  <a:lnTo>
                    <a:pt x="125330" y="242220"/>
                  </a:lnTo>
                  <a:lnTo>
                    <a:pt x="128620" y="236674"/>
                  </a:lnTo>
                  <a:lnTo>
                    <a:pt x="131765" y="231071"/>
                  </a:lnTo>
                  <a:lnTo>
                    <a:pt x="137801" y="219766"/>
                  </a:lnTo>
                  <a:lnTo>
                    <a:pt x="143658" y="208391"/>
                  </a:lnTo>
                  <a:lnTo>
                    <a:pt x="145601" y="202691"/>
                  </a:lnTo>
                  <a:lnTo>
                    <a:pt x="146896" y="196986"/>
                  </a:lnTo>
                  <a:lnTo>
                    <a:pt x="147760" y="191277"/>
                  </a:lnTo>
                  <a:lnTo>
                    <a:pt x="148335" y="185567"/>
                  </a:lnTo>
                  <a:lnTo>
                    <a:pt x="148719" y="179855"/>
                  </a:lnTo>
                  <a:lnTo>
                    <a:pt x="149145" y="169380"/>
                  </a:lnTo>
                  <a:lnTo>
                    <a:pt x="149335" y="161550"/>
                  </a:lnTo>
                  <a:lnTo>
                    <a:pt x="149486" y="119996"/>
                  </a:lnTo>
                  <a:lnTo>
                    <a:pt x="149486" y="124446"/>
                  </a:lnTo>
                  <a:lnTo>
                    <a:pt x="150439" y="126725"/>
                  </a:lnTo>
                  <a:lnTo>
                    <a:pt x="154038" y="131797"/>
                  </a:lnTo>
                  <a:lnTo>
                    <a:pt x="154425" y="134483"/>
                  </a:lnTo>
                  <a:lnTo>
                    <a:pt x="153732" y="137227"/>
                  </a:lnTo>
                  <a:lnTo>
                    <a:pt x="152316" y="140008"/>
                  </a:lnTo>
                  <a:lnTo>
                    <a:pt x="152326" y="143767"/>
                  </a:lnTo>
                  <a:lnTo>
                    <a:pt x="154876" y="153024"/>
                  </a:lnTo>
                  <a:lnTo>
                    <a:pt x="156644" y="160948"/>
                  </a:lnTo>
                  <a:lnTo>
                    <a:pt x="157116" y="164395"/>
                  </a:lnTo>
                  <a:lnTo>
                    <a:pt x="160180" y="173305"/>
                  </a:lnTo>
                  <a:lnTo>
                    <a:pt x="162330" y="178347"/>
                  </a:lnTo>
                  <a:lnTo>
                    <a:pt x="163764" y="183614"/>
                  </a:lnTo>
                  <a:lnTo>
                    <a:pt x="164720" y="189030"/>
                  </a:lnTo>
                  <a:lnTo>
                    <a:pt x="165357" y="194546"/>
                  </a:lnTo>
                  <a:lnTo>
                    <a:pt x="168605" y="203215"/>
                  </a:lnTo>
                  <a:lnTo>
                    <a:pt x="173224" y="211195"/>
                  </a:lnTo>
                  <a:lnTo>
                    <a:pt x="178451" y="221092"/>
                  </a:lnTo>
                  <a:lnTo>
                    <a:pt x="183950" y="229301"/>
                  </a:lnTo>
                  <a:lnTo>
                    <a:pt x="189568" y="236124"/>
                  </a:lnTo>
                  <a:lnTo>
                    <a:pt x="198087" y="245320"/>
                  </a:lnTo>
                  <a:lnTo>
                    <a:pt x="212355" y="259836"/>
                  </a:lnTo>
                  <a:lnTo>
                    <a:pt x="215211" y="261752"/>
                  </a:lnTo>
                  <a:lnTo>
                    <a:pt x="223782" y="265402"/>
                  </a:lnTo>
                  <a:lnTo>
                    <a:pt x="232354" y="271140"/>
                  </a:lnTo>
                  <a:lnTo>
                    <a:pt x="238069" y="272817"/>
                  </a:lnTo>
                  <a:lnTo>
                    <a:pt x="240927" y="272312"/>
                  </a:lnTo>
                  <a:lnTo>
                    <a:pt x="254896" y="264656"/>
                  </a:lnTo>
                  <a:lnTo>
                    <a:pt x="267714" y="256738"/>
                  </a:lnTo>
                  <a:lnTo>
                    <a:pt x="277544" y="248359"/>
                  </a:lnTo>
                  <a:lnTo>
                    <a:pt x="286490" y="239844"/>
                  </a:lnTo>
                  <a:lnTo>
                    <a:pt x="292292" y="233190"/>
                  </a:lnTo>
                  <a:lnTo>
                    <a:pt x="298045" y="223882"/>
                  </a:lnTo>
                  <a:lnTo>
                    <a:pt x="300913" y="218734"/>
                  </a:lnTo>
                  <a:lnTo>
                    <a:pt x="306640" y="207933"/>
                  </a:lnTo>
                  <a:lnTo>
                    <a:pt x="315219" y="191142"/>
                  </a:lnTo>
                  <a:lnTo>
                    <a:pt x="318077" y="184524"/>
                  </a:lnTo>
                  <a:lnTo>
                    <a:pt x="320935" y="177254"/>
                  </a:lnTo>
                  <a:lnTo>
                    <a:pt x="323793" y="169551"/>
                  </a:lnTo>
                  <a:lnTo>
                    <a:pt x="325699" y="162510"/>
                  </a:lnTo>
                  <a:lnTo>
                    <a:pt x="326969" y="155911"/>
                  </a:lnTo>
                  <a:lnTo>
                    <a:pt x="327815" y="149607"/>
                  </a:lnTo>
                  <a:lnTo>
                    <a:pt x="329332" y="142546"/>
                  </a:lnTo>
                  <a:lnTo>
                    <a:pt x="331296" y="134982"/>
                  </a:lnTo>
                  <a:lnTo>
                    <a:pt x="333558" y="127081"/>
                  </a:lnTo>
                  <a:lnTo>
                    <a:pt x="335066" y="119910"/>
                  </a:lnTo>
                  <a:lnTo>
                    <a:pt x="336071" y="113223"/>
                  </a:lnTo>
                  <a:lnTo>
                    <a:pt x="336741" y="106861"/>
                  </a:lnTo>
                  <a:lnTo>
                    <a:pt x="337188" y="101667"/>
                  </a:lnTo>
                  <a:lnTo>
                    <a:pt x="337684" y="93355"/>
                  </a:lnTo>
                  <a:lnTo>
                    <a:pt x="337905" y="83946"/>
                  </a:lnTo>
                  <a:lnTo>
                    <a:pt x="338081" y="51681"/>
                  </a:lnTo>
                  <a:lnTo>
                    <a:pt x="338082" y="71435"/>
                  </a:lnTo>
                  <a:lnTo>
                    <a:pt x="340621" y="79602"/>
                  </a:lnTo>
                  <a:lnTo>
                    <a:pt x="342632" y="84446"/>
                  </a:lnTo>
                  <a:lnTo>
                    <a:pt x="343973" y="89581"/>
                  </a:lnTo>
                  <a:lnTo>
                    <a:pt x="344867" y="94909"/>
                  </a:lnTo>
                  <a:lnTo>
                    <a:pt x="345462" y="100366"/>
                  </a:lnTo>
                  <a:lnTo>
                    <a:pt x="345860" y="105909"/>
                  </a:lnTo>
                  <a:lnTo>
                    <a:pt x="346124" y="111510"/>
                  </a:lnTo>
                  <a:lnTo>
                    <a:pt x="346301" y="117148"/>
                  </a:lnTo>
                  <a:lnTo>
                    <a:pt x="347371" y="123765"/>
                  </a:lnTo>
                  <a:lnTo>
                    <a:pt x="349037" y="131034"/>
                  </a:lnTo>
                  <a:lnTo>
                    <a:pt x="351100" y="138737"/>
                  </a:lnTo>
                  <a:lnTo>
                    <a:pt x="352476" y="146730"/>
                  </a:lnTo>
                  <a:lnTo>
                    <a:pt x="353393" y="154916"/>
                  </a:lnTo>
                  <a:lnTo>
                    <a:pt x="354004" y="163231"/>
                  </a:lnTo>
                  <a:lnTo>
                    <a:pt x="355364" y="170679"/>
                  </a:lnTo>
                  <a:lnTo>
                    <a:pt x="357223" y="177549"/>
                  </a:lnTo>
                  <a:lnTo>
                    <a:pt x="359415" y="184035"/>
                  </a:lnTo>
                  <a:lnTo>
                    <a:pt x="361829" y="190264"/>
                  </a:lnTo>
                  <a:lnTo>
                    <a:pt x="364391" y="196321"/>
                  </a:lnTo>
                  <a:lnTo>
                    <a:pt x="369777" y="208131"/>
                  </a:lnTo>
                  <a:lnTo>
                    <a:pt x="375346" y="219730"/>
                  </a:lnTo>
                  <a:lnTo>
                    <a:pt x="378456" y="228695"/>
                  </a:lnTo>
                  <a:lnTo>
                    <a:pt x="379285" y="232420"/>
                  </a:lnTo>
                  <a:lnTo>
                    <a:pt x="381743" y="235855"/>
                  </a:lnTo>
                  <a:lnTo>
                    <a:pt x="389554" y="242212"/>
                  </a:lnTo>
                  <a:lnTo>
                    <a:pt x="392399" y="245241"/>
                  </a:lnTo>
                  <a:lnTo>
                    <a:pt x="394296" y="248212"/>
                  </a:lnTo>
                  <a:lnTo>
                    <a:pt x="395560" y="251146"/>
                  </a:lnTo>
                  <a:lnTo>
                    <a:pt x="398308" y="254054"/>
                  </a:lnTo>
                  <a:lnTo>
                    <a:pt x="406441" y="259825"/>
                  </a:lnTo>
                  <a:lnTo>
                    <a:pt x="413866" y="263025"/>
                  </a:lnTo>
                  <a:lnTo>
                    <a:pt x="423401" y="264827"/>
                  </a:lnTo>
                  <a:lnTo>
                    <a:pt x="426394" y="265080"/>
                  </a:lnTo>
                  <a:lnTo>
                    <a:pt x="429341" y="264296"/>
                  </a:lnTo>
                  <a:lnTo>
                    <a:pt x="438993" y="259594"/>
                  </a:lnTo>
                  <a:lnTo>
                    <a:pt x="448336" y="258160"/>
                  </a:lnTo>
                  <a:lnTo>
                    <a:pt x="452542" y="255873"/>
                  </a:lnTo>
                  <a:lnTo>
                    <a:pt x="459755" y="248251"/>
                  </a:lnTo>
                  <a:lnTo>
                    <a:pt x="463012" y="243552"/>
                  </a:lnTo>
                  <a:lnTo>
                    <a:pt x="466136" y="238514"/>
                  </a:lnTo>
                  <a:lnTo>
                    <a:pt x="469172" y="233250"/>
                  </a:lnTo>
                  <a:lnTo>
                    <a:pt x="473100" y="227836"/>
                  </a:lnTo>
                  <a:lnTo>
                    <a:pt x="477624" y="222322"/>
                  </a:lnTo>
                  <a:lnTo>
                    <a:pt x="482545" y="216741"/>
                  </a:lnTo>
                  <a:lnTo>
                    <a:pt x="493092" y="205459"/>
                  </a:lnTo>
                  <a:lnTo>
                    <a:pt x="498572" y="199784"/>
                  </a:lnTo>
                  <a:lnTo>
                    <a:pt x="502225" y="193143"/>
                  </a:lnTo>
                  <a:lnTo>
                    <a:pt x="504661" y="185858"/>
                  </a:lnTo>
                  <a:lnTo>
                    <a:pt x="506284" y="178144"/>
                  </a:lnTo>
                  <a:lnTo>
                    <a:pt x="508319" y="170143"/>
                  </a:lnTo>
                  <a:lnTo>
                    <a:pt x="510628" y="161953"/>
                  </a:lnTo>
                  <a:lnTo>
                    <a:pt x="513120" y="153634"/>
                  </a:lnTo>
                  <a:lnTo>
                    <a:pt x="516686" y="146184"/>
                  </a:lnTo>
                  <a:lnTo>
                    <a:pt x="520969" y="139312"/>
                  </a:lnTo>
                  <a:lnTo>
                    <a:pt x="525729" y="132826"/>
                  </a:lnTo>
                  <a:lnTo>
                    <a:pt x="528902" y="125644"/>
                  </a:lnTo>
                  <a:lnTo>
                    <a:pt x="531018" y="117999"/>
                  </a:lnTo>
                  <a:lnTo>
                    <a:pt x="532428" y="110044"/>
                  </a:lnTo>
                  <a:lnTo>
                    <a:pt x="534321" y="101884"/>
                  </a:lnTo>
                  <a:lnTo>
                    <a:pt x="536535" y="93586"/>
                  </a:lnTo>
                  <a:lnTo>
                    <a:pt x="538964" y="85197"/>
                  </a:lnTo>
                  <a:lnTo>
                    <a:pt x="540583" y="77699"/>
                  </a:lnTo>
                  <a:lnTo>
                    <a:pt x="541663" y="70795"/>
                  </a:lnTo>
                  <a:lnTo>
                    <a:pt x="542382" y="64288"/>
                  </a:lnTo>
                  <a:lnTo>
                    <a:pt x="543814" y="58045"/>
                  </a:lnTo>
                  <a:lnTo>
                    <a:pt x="545722" y="51978"/>
                  </a:lnTo>
                  <a:lnTo>
                    <a:pt x="547946" y="46028"/>
                  </a:lnTo>
                  <a:lnTo>
                    <a:pt x="549428" y="40156"/>
                  </a:lnTo>
                  <a:lnTo>
                    <a:pt x="550417" y="34337"/>
                  </a:lnTo>
                  <a:lnTo>
                    <a:pt x="551076" y="28552"/>
                  </a:lnTo>
                  <a:lnTo>
                    <a:pt x="550563" y="23743"/>
                  </a:lnTo>
                  <a:lnTo>
                    <a:pt x="549268" y="19585"/>
                  </a:lnTo>
                  <a:lnTo>
                    <a:pt x="546242" y="12424"/>
                  </a:lnTo>
                  <a:lnTo>
                    <a:pt x="544539" y="3991"/>
                  </a:lnTo>
                  <a:lnTo>
                    <a:pt x="543916" y="385"/>
                  </a:lnTo>
                  <a:lnTo>
                    <a:pt x="539299" y="0"/>
                  </a:lnTo>
                  <a:lnTo>
                    <a:pt x="537949" y="899"/>
                  </a:lnTo>
                  <a:lnTo>
                    <a:pt x="537049" y="2450"/>
                  </a:lnTo>
                  <a:lnTo>
                    <a:pt x="536449" y="4437"/>
                  </a:lnTo>
                  <a:lnTo>
                    <a:pt x="535782" y="11724"/>
                  </a:lnTo>
                  <a:lnTo>
                    <a:pt x="535605" y="16335"/>
                  </a:lnTo>
                  <a:lnTo>
                    <a:pt x="535354" y="31925"/>
                  </a:lnTo>
                  <a:lnTo>
                    <a:pt x="535258" y="70169"/>
                  </a:lnTo>
                  <a:lnTo>
                    <a:pt x="536208" y="78158"/>
                  </a:lnTo>
                  <a:lnTo>
                    <a:pt x="537793" y="86341"/>
                  </a:lnTo>
                  <a:lnTo>
                    <a:pt x="539803" y="94654"/>
                  </a:lnTo>
                  <a:lnTo>
                    <a:pt x="542095" y="103054"/>
                  </a:lnTo>
                  <a:lnTo>
                    <a:pt x="547182" y="120007"/>
                  </a:lnTo>
                  <a:lnTo>
                    <a:pt x="548919" y="128528"/>
                  </a:lnTo>
                  <a:lnTo>
                    <a:pt x="550077" y="137066"/>
                  </a:lnTo>
                  <a:lnTo>
                    <a:pt x="550850" y="145616"/>
                  </a:lnTo>
                  <a:lnTo>
                    <a:pt x="552317" y="153221"/>
                  </a:lnTo>
                  <a:lnTo>
                    <a:pt x="554248" y="160196"/>
                  </a:lnTo>
                  <a:lnTo>
                    <a:pt x="564190" y="189629"/>
                  </a:lnTo>
                  <a:lnTo>
                    <a:pt x="565973" y="196850"/>
                  </a:lnTo>
                  <a:lnTo>
                    <a:pt x="567162" y="203569"/>
                  </a:lnTo>
                  <a:lnTo>
                    <a:pt x="567954" y="209954"/>
                  </a:lnTo>
                  <a:lnTo>
                    <a:pt x="569435" y="215163"/>
                  </a:lnTo>
                  <a:lnTo>
                    <a:pt x="573620" y="223490"/>
                  </a:lnTo>
                  <a:lnTo>
                    <a:pt x="577022" y="227997"/>
                  </a:lnTo>
                  <a:lnTo>
                    <a:pt x="581195" y="232906"/>
                  </a:lnTo>
                  <a:lnTo>
                    <a:pt x="589960" y="242489"/>
                  </a:lnTo>
                  <a:lnTo>
                    <a:pt x="597030" y="249923"/>
                  </a:lnTo>
                  <a:lnTo>
                    <a:pt x="605887" y="256402"/>
                  </a:lnTo>
                  <a:lnTo>
                    <a:pt x="615221" y="261504"/>
                  </a:lnTo>
                  <a:lnTo>
                    <a:pt x="622545" y="263771"/>
                  </a:lnTo>
                  <a:lnTo>
                    <a:pt x="638119" y="26558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164"/>
            <p:cNvSpPr/>
            <p:nvPr/>
          </p:nvSpPr>
          <p:spPr>
            <a:xfrm>
              <a:off x="3637597" y="2348864"/>
              <a:ext cx="214313" cy="154307"/>
            </a:xfrm>
            <a:custGeom>
              <a:avLst/>
              <a:gdLst/>
              <a:ahLst/>
              <a:cxnLst/>
              <a:rect l="0" t="0" r="0" b="0"/>
              <a:pathLst>
                <a:path w="214313" h="154307">
                  <a:moveTo>
                    <a:pt x="0" y="0"/>
                  </a:moveTo>
                  <a:lnTo>
                    <a:pt x="4551" y="0"/>
                  </a:lnTo>
                  <a:lnTo>
                    <a:pt x="6844" y="953"/>
                  </a:lnTo>
                  <a:lnTo>
                    <a:pt x="11932" y="4552"/>
                  </a:lnTo>
                  <a:lnTo>
                    <a:pt x="15600" y="7381"/>
                  </a:lnTo>
                  <a:lnTo>
                    <a:pt x="21538" y="10584"/>
                  </a:lnTo>
                  <a:lnTo>
                    <a:pt x="25789" y="12771"/>
                  </a:lnTo>
                  <a:lnTo>
                    <a:pt x="30528" y="16134"/>
                  </a:lnTo>
                  <a:lnTo>
                    <a:pt x="35592" y="20281"/>
                  </a:lnTo>
                  <a:lnTo>
                    <a:pt x="40873" y="24951"/>
                  </a:lnTo>
                  <a:lnTo>
                    <a:pt x="46299" y="29017"/>
                  </a:lnTo>
                  <a:lnTo>
                    <a:pt x="51821" y="32679"/>
                  </a:lnTo>
                  <a:lnTo>
                    <a:pt x="57407" y="36074"/>
                  </a:lnTo>
                  <a:lnTo>
                    <a:pt x="63036" y="40242"/>
                  </a:lnTo>
                  <a:lnTo>
                    <a:pt x="68694" y="44926"/>
                  </a:lnTo>
                  <a:lnTo>
                    <a:pt x="74372" y="49953"/>
                  </a:lnTo>
                  <a:lnTo>
                    <a:pt x="80061" y="54257"/>
                  </a:lnTo>
                  <a:lnTo>
                    <a:pt x="85759" y="58079"/>
                  </a:lnTo>
                  <a:lnTo>
                    <a:pt x="91462" y="61580"/>
                  </a:lnTo>
                  <a:lnTo>
                    <a:pt x="97170" y="65819"/>
                  </a:lnTo>
                  <a:lnTo>
                    <a:pt x="102880" y="70549"/>
                  </a:lnTo>
                  <a:lnTo>
                    <a:pt x="108592" y="75608"/>
                  </a:lnTo>
                  <a:lnTo>
                    <a:pt x="114304" y="79933"/>
                  </a:lnTo>
                  <a:lnTo>
                    <a:pt x="120018" y="83769"/>
                  </a:lnTo>
                  <a:lnTo>
                    <a:pt x="125732" y="87279"/>
                  </a:lnTo>
                  <a:lnTo>
                    <a:pt x="130494" y="90571"/>
                  </a:lnTo>
                  <a:lnTo>
                    <a:pt x="134621" y="93718"/>
                  </a:lnTo>
                  <a:lnTo>
                    <a:pt x="138325" y="96769"/>
                  </a:lnTo>
                  <a:lnTo>
                    <a:pt x="142699" y="100708"/>
                  </a:lnTo>
                  <a:lnTo>
                    <a:pt x="152639" y="110164"/>
                  </a:lnTo>
                  <a:lnTo>
                    <a:pt x="164395" y="121647"/>
                  </a:lnTo>
                  <a:lnTo>
                    <a:pt x="168652" y="124913"/>
                  </a:lnTo>
                  <a:lnTo>
                    <a:pt x="173394" y="128043"/>
                  </a:lnTo>
                  <a:lnTo>
                    <a:pt x="178461" y="131083"/>
                  </a:lnTo>
                  <a:lnTo>
                    <a:pt x="182792" y="134061"/>
                  </a:lnTo>
                  <a:lnTo>
                    <a:pt x="186631" y="136999"/>
                  </a:lnTo>
                  <a:lnTo>
                    <a:pt x="190143" y="139910"/>
                  </a:lnTo>
                  <a:lnTo>
                    <a:pt x="193437" y="142804"/>
                  </a:lnTo>
                  <a:lnTo>
                    <a:pt x="196586" y="145685"/>
                  </a:lnTo>
                  <a:lnTo>
                    <a:pt x="199637" y="148559"/>
                  </a:lnTo>
                  <a:lnTo>
                    <a:pt x="202624" y="150474"/>
                  </a:lnTo>
                  <a:lnTo>
                    <a:pt x="208483" y="152603"/>
                  </a:lnTo>
                  <a:lnTo>
                    <a:pt x="214312" y="15430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165"/>
            <p:cNvSpPr/>
            <p:nvPr/>
          </p:nvSpPr>
          <p:spPr>
            <a:xfrm>
              <a:off x="3663314" y="2323147"/>
              <a:ext cx="180024" cy="171451"/>
            </a:xfrm>
            <a:custGeom>
              <a:avLst/>
              <a:gdLst/>
              <a:ahLst/>
              <a:cxnLst/>
              <a:rect l="0" t="0" r="0" b="0"/>
              <a:pathLst>
                <a:path w="180024" h="171451">
                  <a:moveTo>
                    <a:pt x="180023" y="0"/>
                  </a:moveTo>
                  <a:lnTo>
                    <a:pt x="175473" y="4551"/>
                  </a:lnTo>
                  <a:lnTo>
                    <a:pt x="174131" y="6844"/>
                  </a:lnTo>
                  <a:lnTo>
                    <a:pt x="172642" y="11932"/>
                  </a:lnTo>
                  <a:lnTo>
                    <a:pt x="170339" y="15575"/>
                  </a:lnTo>
                  <a:lnTo>
                    <a:pt x="166900" y="19908"/>
                  </a:lnTo>
                  <a:lnTo>
                    <a:pt x="162702" y="24702"/>
                  </a:lnTo>
                  <a:lnTo>
                    <a:pt x="158951" y="29803"/>
                  </a:lnTo>
                  <a:lnTo>
                    <a:pt x="155497" y="35109"/>
                  </a:lnTo>
                  <a:lnTo>
                    <a:pt x="152243" y="40551"/>
                  </a:lnTo>
                  <a:lnTo>
                    <a:pt x="148168" y="46084"/>
                  </a:lnTo>
                  <a:lnTo>
                    <a:pt x="143546" y="51678"/>
                  </a:lnTo>
                  <a:lnTo>
                    <a:pt x="138560" y="57312"/>
                  </a:lnTo>
                  <a:lnTo>
                    <a:pt x="127940" y="68652"/>
                  </a:lnTo>
                  <a:lnTo>
                    <a:pt x="105600" y="91454"/>
                  </a:lnTo>
                  <a:lnTo>
                    <a:pt x="99928" y="96212"/>
                  </a:lnTo>
                  <a:lnTo>
                    <a:pt x="94241" y="100336"/>
                  </a:lnTo>
                  <a:lnTo>
                    <a:pt x="66876" y="118350"/>
                  </a:lnTo>
                  <a:lnTo>
                    <a:pt x="60776" y="123668"/>
                  </a:lnTo>
                  <a:lnTo>
                    <a:pt x="55758" y="129118"/>
                  </a:lnTo>
                  <a:lnTo>
                    <a:pt x="51460" y="134656"/>
                  </a:lnTo>
                  <a:lnTo>
                    <a:pt x="46689" y="139301"/>
                  </a:lnTo>
                  <a:lnTo>
                    <a:pt x="41604" y="143350"/>
                  </a:lnTo>
                  <a:lnTo>
                    <a:pt x="36309" y="147001"/>
                  </a:lnTo>
                  <a:lnTo>
                    <a:pt x="31826" y="150389"/>
                  </a:lnTo>
                  <a:lnTo>
                    <a:pt x="27885" y="153599"/>
                  </a:lnTo>
                  <a:lnTo>
                    <a:pt x="24305" y="156692"/>
                  </a:lnTo>
                  <a:lnTo>
                    <a:pt x="20966" y="159706"/>
                  </a:lnTo>
                  <a:lnTo>
                    <a:pt x="14716" y="165596"/>
                  </a:lnTo>
                  <a:lnTo>
                    <a:pt x="11716" y="167547"/>
                  </a:lnTo>
                  <a:lnTo>
                    <a:pt x="8763" y="168848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166"/>
            <p:cNvSpPr/>
            <p:nvPr/>
          </p:nvSpPr>
          <p:spPr>
            <a:xfrm>
              <a:off x="4220527" y="2340292"/>
              <a:ext cx="180024" cy="145689"/>
            </a:xfrm>
            <a:custGeom>
              <a:avLst/>
              <a:gdLst/>
              <a:ahLst/>
              <a:cxnLst/>
              <a:rect l="0" t="0" r="0" b="0"/>
              <a:pathLst>
                <a:path w="180024" h="145689">
                  <a:moveTo>
                    <a:pt x="0" y="0"/>
                  </a:moveTo>
                  <a:lnTo>
                    <a:pt x="0" y="11932"/>
                  </a:lnTo>
                  <a:lnTo>
                    <a:pt x="953" y="14622"/>
                  </a:lnTo>
                  <a:lnTo>
                    <a:pt x="2540" y="17368"/>
                  </a:lnTo>
                  <a:lnTo>
                    <a:pt x="4551" y="20151"/>
                  </a:lnTo>
                  <a:lnTo>
                    <a:pt x="5892" y="22959"/>
                  </a:lnTo>
                  <a:lnTo>
                    <a:pt x="6785" y="25784"/>
                  </a:lnTo>
                  <a:lnTo>
                    <a:pt x="7381" y="28619"/>
                  </a:lnTo>
                  <a:lnTo>
                    <a:pt x="8731" y="32414"/>
                  </a:lnTo>
                  <a:lnTo>
                    <a:pt x="10583" y="36850"/>
                  </a:lnTo>
                  <a:lnTo>
                    <a:pt x="12770" y="41712"/>
                  </a:lnTo>
                  <a:lnTo>
                    <a:pt x="17741" y="52193"/>
                  </a:lnTo>
                  <a:lnTo>
                    <a:pt x="45731" y="108598"/>
                  </a:lnTo>
                  <a:lnTo>
                    <a:pt x="49537" y="113356"/>
                  </a:lnTo>
                  <a:lnTo>
                    <a:pt x="53980" y="117481"/>
                  </a:lnTo>
                  <a:lnTo>
                    <a:pt x="58847" y="121183"/>
                  </a:lnTo>
                  <a:lnTo>
                    <a:pt x="62091" y="124604"/>
                  </a:lnTo>
                  <a:lnTo>
                    <a:pt x="64254" y="127837"/>
                  </a:lnTo>
                  <a:lnTo>
                    <a:pt x="65696" y="130944"/>
                  </a:lnTo>
                  <a:lnTo>
                    <a:pt x="67610" y="133969"/>
                  </a:lnTo>
                  <a:lnTo>
                    <a:pt x="69838" y="136938"/>
                  </a:lnTo>
                  <a:lnTo>
                    <a:pt x="75708" y="143995"/>
                  </a:lnTo>
                  <a:lnTo>
                    <a:pt x="77142" y="144574"/>
                  </a:lnTo>
                  <a:lnTo>
                    <a:pt x="82759" y="145389"/>
                  </a:lnTo>
                  <a:lnTo>
                    <a:pt x="85334" y="145688"/>
                  </a:lnTo>
                  <a:lnTo>
                    <a:pt x="85609" y="141168"/>
                  </a:lnTo>
                  <a:lnTo>
                    <a:pt x="85702" y="130155"/>
                  </a:lnTo>
                  <a:lnTo>
                    <a:pt x="85722" y="109732"/>
                  </a:lnTo>
                  <a:lnTo>
                    <a:pt x="86675" y="105540"/>
                  </a:lnTo>
                  <a:lnTo>
                    <a:pt x="88264" y="100840"/>
                  </a:lnTo>
                  <a:lnTo>
                    <a:pt x="90275" y="95802"/>
                  </a:lnTo>
                  <a:lnTo>
                    <a:pt x="91616" y="91490"/>
                  </a:lnTo>
                  <a:lnTo>
                    <a:pt x="92510" y="87664"/>
                  </a:lnTo>
                  <a:lnTo>
                    <a:pt x="93106" y="84160"/>
                  </a:lnTo>
                  <a:lnTo>
                    <a:pt x="94456" y="79919"/>
                  </a:lnTo>
                  <a:lnTo>
                    <a:pt x="96308" y="75187"/>
                  </a:lnTo>
                  <a:lnTo>
                    <a:pt x="98495" y="70127"/>
                  </a:lnTo>
                  <a:lnTo>
                    <a:pt x="101859" y="65802"/>
                  </a:lnTo>
                  <a:lnTo>
                    <a:pt x="106006" y="61965"/>
                  </a:lnTo>
                  <a:lnTo>
                    <a:pt x="110676" y="58455"/>
                  </a:lnTo>
                  <a:lnTo>
                    <a:pt x="114741" y="55162"/>
                  </a:lnTo>
                  <a:lnTo>
                    <a:pt x="118404" y="52015"/>
                  </a:lnTo>
                  <a:lnTo>
                    <a:pt x="121799" y="48964"/>
                  </a:lnTo>
                  <a:lnTo>
                    <a:pt x="125014" y="45025"/>
                  </a:lnTo>
                  <a:lnTo>
                    <a:pt x="128110" y="40494"/>
                  </a:lnTo>
                  <a:lnTo>
                    <a:pt x="131127" y="35569"/>
                  </a:lnTo>
                  <a:lnTo>
                    <a:pt x="135043" y="31333"/>
                  </a:lnTo>
                  <a:lnTo>
                    <a:pt x="139558" y="27556"/>
                  </a:lnTo>
                  <a:lnTo>
                    <a:pt x="144474" y="24086"/>
                  </a:lnTo>
                  <a:lnTo>
                    <a:pt x="149656" y="21772"/>
                  </a:lnTo>
                  <a:lnTo>
                    <a:pt x="155015" y="20230"/>
                  </a:lnTo>
                  <a:lnTo>
                    <a:pt x="160494" y="19202"/>
                  </a:lnTo>
                  <a:lnTo>
                    <a:pt x="165099" y="17564"/>
                  </a:lnTo>
                  <a:lnTo>
                    <a:pt x="169120" y="15519"/>
                  </a:lnTo>
                  <a:lnTo>
                    <a:pt x="180023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167"/>
            <p:cNvSpPr/>
            <p:nvPr/>
          </p:nvSpPr>
          <p:spPr>
            <a:xfrm>
              <a:off x="4512049" y="2331720"/>
              <a:ext cx="239974" cy="170822"/>
            </a:xfrm>
            <a:custGeom>
              <a:avLst/>
              <a:gdLst/>
              <a:ahLst/>
              <a:cxnLst/>
              <a:rect l="0" t="0" r="0" b="0"/>
              <a:pathLst>
                <a:path w="239974" h="170822">
                  <a:moveTo>
                    <a:pt x="119958" y="0"/>
                  </a:moveTo>
                  <a:lnTo>
                    <a:pt x="94169" y="0"/>
                  </a:lnTo>
                  <a:lnTo>
                    <a:pt x="89430" y="1905"/>
                  </a:lnTo>
                  <a:lnTo>
                    <a:pt x="84366" y="5080"/>
                  </a:lnTo>
                  <a:lnTo>
                    <a:pt x="79085" y="9101"/>
                  </a:lnTo>
                  <a:lnTo>
                    <a:pt x="73659" y="12735"/>
                  </a:lnTo>
                  <a:lnTo>
                    <a:pt x="68137" y="16110"/>
                  </a:lnTo>
                  <a:lnTo>
                    <a:pt x="62551" y="19312"/>
                  </a:lnTo>
                  <a:lnTo>
                    <a:pt x="57874" y="22400"/>
                  </a:lnTo>
                  <a:lnTo>
                    <a:pt x="53804" y="25410"/>
                  </a:lnTo>
                  <a:lnTo>
                    <a:pt x="50138" y="28370"/>
                  </a:lnTo>
                  <a:lnTo>
                    <a:pt x="45789" y="32248"/>
                  </a:lnTo>
                  <a:lnTo>
                    <a:pt x="35876" y="41637"/>
                  </a:lnTo>
                  <a:lnTo>
                    <a:pt x="30566" y="47760"/>
                  </a:lnTo>
                  <a:lnTo>
                    <a:pt x="25121" y="54700"/>
                  </a:lnTo>
                  <a:lnTo>
                    <a:pt x="19586" y="62184"/>
                  </a:lnTo>
                  <a:lnTo>
                    <a:pt x="14943" y="69079"/>
                  </a:lnTo>
                  <a:lnTo>
                    <a:pt x="10896" y="75580"/>
                  </a:lnTo>
                  <a:lnTo>
                    <a:pt x="7245" y="81819"/>
                  </a:lnTo>
                  <a:lnTo>
                    <a:pt x="4811" y="87883"/>
                  </a:lnTo>
                  <a:lnTo>
                    <a:pt x="3188" y="93831"/>
                  </a:lnTo>
                  <a:lnTo>
                    <a:pt x="2106" y="99701"/>
                  </a:lnTo>
                  <a:lnTo>
                    <a:pt x="1385" y="106473"/>
                  </a:lnTo>
                  <a:lnTo>
                    <a:pt x="904" y="113844"/>
                  </a:lnTo>
                  <a:lnTo>
                    <a:pt x="228" y="132791"/>
                  </a:lnTo>
                  <a:lnTo>
                    <a:pt x="28" y="146978"/>
                  </a:lnTo>
                  <a:lnTo>
                    <a:pt x="0" y="152277"/>
                  </a:lnTo>
                  <a:lnTo>
                    <a:pt x="933" y="156763"/>
                  </a:lnTo>
                  <a:lnTo>
                    <a:pt x="2508" y="160706"/>
                  </a:lnTo>
                  <a:lnTo>
                    <a:pt x="4511" y="164287"/>
                  </a:lnTo>
                  <a:lnTo>
                    <a:pt x="6798" y="166675"/>
                  </a:lnTo>
                  <a:lnTo>
                    <a:pt x="9276" y="168266"/>
                  </a:lnTo>
                  <a:lnTo>
                    <a:pt x="14568" y="170035"/>
                  </a:lnTo>
                  <a:lnTo>
                    <a:pt x="20096" y="170821"/>
                  </a:lnTo>
                  <a:lnTo>
                    <a:pt x="23855" y="170078"/>
                  </a:lnTo>
                  <a:lnTo>
                    <a:pt x="28267" y="168630"/>
                  </a:lnTo>
                  <a:lnTo>
                    <a:pt x="33113" y="166712"/>
                  </a:lnTo>
                  <a:lnTo>
                    <a:pt x="38249" y="165434"/>
                  </a:lnTo>
                  <a:lnTo>
                    <a:pt x="43578" y="164582"/>
                  </a:lnTo>
                  <a:lnTo>
                    <a:pt x="49036" y="164013"/>
                  </a:lnTo>
                  <a:lnTo>
                    <a:pt x="54579" y="161730"/>
                  </a:lnTo>
                  <a:lnTo>
                    <a:pt x="60180" y="158302"/>
                  </a:lnTo>
                  <a:lnTo>
                    <a:pt x="65818" y="154112"/>
                  </a:lnTo>
                  <a:lnTo>
                    <a:pt x="72435" y="150366"/>
                  </a:lnTo>
                  <a:lnTo>
                    <a:pt x="79703" y="146917"/>
                  </a:lnTo>
                  <a:lnTo>
                    <a:pt x="87407" y="143664"/>
                  </a:lnTo>
                  <a:lnTo>
                    <a:pt x="94447" y="139591"/>
                  </a:lnTo>
                  <a:lnTo>
                    <a:pt x="101046" y="134971"/>
                  </a:lnTo>
                  <a:lnTo>
                    <a:pt x="107350" y="129985"/>
                  </a:lnTo>
                  <a:lnTo>
                    <a:pt x="112505" y="124757"/>
                  </a:lnTo>
                  <a:lnTo>
                    <a:pt x="116894" y="119366"/>
                  </a:lnTo>
                  <a:lnTo>
                    <a:pt x="120773" y="113867"/>
                  </a:lnTo>
                  <a:lnTo>
                    <a:pt x="125264" y="109249"/>
                  </a:lnTo>
                  <a:lnTo>
                    <a:pt x="130163" y="105218"/>
                  </a:lnTo>
                  <a:lnTo>
                    <a:pt x="135334" y="101577"/>
                  </a:lnTo>
                  <a:lnTo>
                    <a:pt x="138781" y="97245"/>
                  </a:lnTo>
                  <a:lnTo>
                    <a:pt x="141080" y="92453"/>
                  </a:lnTo>
                  <a:lnTo>
                    <a:pt x="142611" y="87353"/>
                  </a:lnTo>
                  <a:lnTo>
                    <a:pt x="143633" y="83000"/>
                  </a:lnTo>
                  <a:lnTo>
                    <a:pt x="144314" y="79146"/>
                  </a:lnTo>
                  <a:lnTo>
                    <a:pt x="144768" y="75624"/>
                  </a:lnTo>
                  <a:lnTo>
                    <a:pt x="145070" y="71371"/>
                  </a:lnTo>
                  <a:lnTo>
                    <a:pt x="145272" y="66630"/>
                  </a:lnTo>
                  <a:lnTo>
                    <a:pt x="145556" y="53397"/>
                  </a:lnTo>
                  <a:lnTo>
                    <a:pt x="145669" y="31547"/>
                  </a:lnTo>
                  <a:lnTo>
                    <a:pt x="144719" y="29604"/>
                  </a:lnTo>
                  <a:lnTo>
                    <a:pt x="143133" y="28308"/>
                  </a:lnTo>
                  <a:lnTo>
                    <a:pt x="138294" y="26229"/>
                  </a:lnTo>
                  <a:lnTo>
                    <a:pt x="137897" y="27011"/>
                  </a:lnTo>
                  <a:lnTo>
                    <a:pt x="137338" y="31709"/>
                  </a:lnTo>
                  <a:lnTo>
                    <a:pt x="137208" y="33143"/>
                  </a:lnTo>
                  <a:lnTo>
                    <a:pt x="138125" y="35430"/>
                  </a:lnTo>
                  <a:lnTo>
                    <a:pt x="139689" y="38860"/>
                  </a:lnTo>
                  <a:lnTo>
                    <a:pt x="141685" y="43051"/>
                  </a:lnTo>
                  <a:lnTo>
                    <a:pt x="143015" y="46798"/>
                  </a:lnTo>
                  <a:lnTo>
                    <a:pt x="143902" y="50249"/>
                  </a:lnTo>
                  <a:lnTo>
                    <a:pt x="144493" y="53502"/>
                  </a:lnTo>
                  <a:lnTo>
                    <a:pt x="145840" y="57575"/>
                  </a:lnTo>
                  <a:lnTo>
                    <a:pt x="147690" y="62196"/>
                  </a:lnTo>
                  <a:lnTo>
                    <a:pt x="149876" y="67181"/>
                  </a:lnTo>
                  <a:lnTo>
                    <a:pt x="151333" y="72410"/>
                  </a:lnTo>
                  <a:lnTo>
                    <a:pt x="152305" y="77801"/>
                  </a:lnTo>
                  <a:lnTo>
                    <a:pt x="152953" y="83299"/>
                  </a:lnTo>
                  <a:lnTo>
                    <a:pt x="155289" y="87918"/>
                  </a:lnTo>
                  <a:lnTo>
                    <a:pt x="158752" y="91949"/>
                  </a:lnTo>
                  <a:lnTo>
                    <a:pt x="162966" y="95589"/>
                  </a:lnTo>
                  <a:lnTo>
                    <a:pt x="166727" y="99921"/>
                  </a:lnTo>
                  <a:lnTo>
                    <a:pt x="170188" y="104714"/>
                  </a:lnTo>
                  <a:lnTo>
                    <a:pt x="173447" y="109814"/>
                  </a:lnTo>
                  <a:lnTo>
                    <a:pt x="176572" y="114167"/>
                  </a:lnTo>
                  <a:lnTo>
                    <a:pt x="179608" y="118021"/>
                  </a:lnTo>
                  <a:lnTo>
                    <a:pt x="182585" y="121543"/>
                  </a:lnTo>
                  <a:lnTo>
                    <a:pt x="185522" y="123891"/>
                  </a:lnTo>
                  <a:lnTo>
                    <a:pt x="191325" y="126500"/>
                  </a:lnTo>
                  <a:lnTo>
                    <a:pt x="197079" y="130199"/>
                  </a:lnTo>
                  <a:lnTo>
                    <a:pt x="199947" y="132520"/>
                  </a:lnTo>
                  <a:lnTo>
                    <a:pt x="202812" y="134066"/>
                  </a:lnTo>
                  <a:lnTo>
                    <a:pt x="208534" y="135785"/>
                  </a:lnTo>
                  <a:lnTo>
                    <a:pt x="212346" y="136243"/>
                  </a:lnTo>
                  <a:lnTo>
                    <a:pt x="216792" y="136549"/>
                  </a:lnTo>
                  <a:lnTo>
                    <a:pt x="228515" y="137039"/>
                  </a:lnTo>
                  <a:lnTo>
                    <a:pt x="230429" y="136127"/>
                  </a:lnTo>
                  <a:lnTo>
                    <a:pt x="232658" y="134566"/>
                  </a:lnTo>
                  <a:lnTo>
                    <a:pt x="239973" y="12858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168"/>
            <p:cNvSpPr/>
            <p:nvPr/>
          </p:nvSpPr>
          <p:spPr>
            <a:xfrm>
              <a:off x="4794884" y="2254567"/>
              <a:ext cx="505779" cy="240031"/>
            </a:xfrm>
            <a:custGeom>
              <a:avLst/>
              <a:gdLst/>
              <a:ahLst/>
              <a:cxnLst/>
              <a:rect l="0" t="0" r="0" b="0"/>
              <a:pathLst>
                <a:path w="505779" h="240031">
                  <a:moveTo>
                    <a:pt x="0" y="0"/>
                  </a:moveTo>
                  <a:lnTo>
                    <a:pt x="0" y="11932"/>
                  </a:lnTo>
                  <a:lnTo>
                    <a:pt x="953" y="14622"/>
                  </a:lnTo>
                  <a:lnTo>
                    <a:pt x="4552" y="20151"/>
                  </a:lnTo>
                  <a:lnTo>
                    <a:pt x="5892" y="23912"/>
                  </a:lnTo>
                  <a:lnTo>
                    <a:pt x="6786" y="28324"/>
                  </a:lnTo>
                  <a:lnTo>
                    <a:pt x="7382" y="33170"/>
                  </a:lnTo>
                  <a:lnTo>
                    <a:pt x="7779" y="38306"/>
                  </a:lnTo>
                  <a:lnTo>
                    <a:pt x="8044" y="43635"/>
                  </a:lnTo>
                  <a:lnTo>
                    <a:pt x="8220" y="49092"/>
                  </a:lnTo>
                  <a:lnTo>
                    <a:pt x="9290" y="55588"/>
                  </a:lnTo>
                  <a:lnTo>
                    <a:pt x="10956" y="62777"/>
                  </a:lnTo>
                  <a:lnTo>
                    <a:pt x="13019" y="70426"/>
                  </a:lnTo>
                  <a:lnTo>
                    <a:pt x="14395" y="77431"/>
                  </a:lnTo>
                  <a:lnTo>
                    <a:pt x="15311" y="84005"/>
                  </a:lnTo>
                  <a:lnTo>
                    <a:pt x="15923" y="90294"/>
                  </a:lnTo>
                  <a:lnTo>
                    <a:pt x="17283" y="97343"/>
                  </a:lnTo>
                  <a:lnTo>
                    <a:pt x="19142" y="104901"/>
                  </a:lnTo>
                  <a:lnTo>
                    <a:pt x="21334" y="112796"/>
                  </a:lnTo>
                  <a:lnTo>
                    <a:pt x="22795" y="119965"/>
                  </a:lnTo>
                  <a:lnTo>
                    <a:pt x="23769" y="126649"/>
                  </a:lnTo>
                  <a:lnTo>
                    <a:pt x="24419" y="133010"/>
                  </a:lnTo>
                  <a:lnTo>
                    <a:pt x="25805" y="140109"/>
                  </a:lnTo>
                  <a:lnTo>
                    <a:pt x="27680" y="147698"/>
                  </a:lnTo>
                  <a:lnTo>
                    <a:pt x="29884" y="155615"/>
                  </a:lnTo>
                  <a:lnTo>
                    <a:pt x="32305" y="162799"/>
                  </a:lnTo>
                  <a:lnTo>
                    <a:pt x="34872" y="169492"/>
                  </a:lnTo>
                  <a:lnTo>
                    <a:pt x="37536" y="175860"/>
                  </a:lnTo>
                  <a:lnTo>
                    <a:pt x="39312" y="182010"/>
                  </a:lnTo>
                  <a:lnTo>
                    <a:pt x="40496" y="188015"/>
                  </a:lnTo>
                  <a:lnTo>
                    <a:pt x="41284" y="193923"/>
                  </a:lnTo>
                  <a:lnTo>
                    <a:pt x="42763" y="198815"/>
                  </a:lnTo>
                  <a:lnTo>
                    <a:pt x="44701" y="203028"/>
                  </a:lnTo>
                  <a:lnTo>
                    <a:pt x="49395" y="210250"/>
                  </a:lnTo>
                  <a:lnTo>
                    <a:pt x="54656" y="216634"/>
                  </a:lnTo>
                  <a:lnTo>
                    <a:pt x="60170" y="222647"/>
                  </a:lnTo>
                  <a:lnTo>
                    <a:pt x="68629" y="231387"/>
                  </a:lnTo>
                  <a:lnTo>
                    <a:pt x="71470" y="234268"/>
                  </a:lnTo>
                  <a:lnTo>
                    <a:pt x="74317" y="236189"/>
                  </a:lnTo>
                  <a:lnTo>
                    <a:pt x="80020" y="238323"/>
                  </a:lnTo>
                  <a:lnTo>
                    <a:pt x="82874" y="237939"/>
                  </a:lnTo>
                  <a:lnTo>
                    <a:pt x="85730" y="236731"/>
                  </a:lnTo>
                  <a:lnTo>
                    <a:pt x="88586" y="234973"/>
                  </a:lnTo>
                  <a:lnTo>
                    <a:pt x="94300" y="233020"/>
                  </a:lnTo>
                  <a:lnTo>
                    <a:pt x="97156" y="232499"/>
                  </a:lnTo>
                  <a:lnTo>
                    <a:pt x="100014" y="230247"/>
                  </a:lnTo>
                  <a:lnTo>
                    <a:pt x="102871" y="226841"/>
                  </a:lnTo>
                  <a:lnTo>
                    <a:pt x="105728" y="222664"/>
                  </a:lnTo>
                  <a:lnTo>
                    <a:pt x="111443" y="215485"/>
                  </a:lnTo>
                  <a:lnTo>
                    <a:pt x="117158" y="208166"/>
                  </a:lnTo>
                  <a:lnTo>
                    <a:pt x="120016" y="203547"/>
                  </a:lnTo>
                  <a:lnTo>
                    <a:pt x="122873" y="198563"/>
                  </a:lnTo>
                  <a:lnTo>
                    <a:pt x="125731" y="194288"/>
                  </a:lnTo>
                  <a:lnTo>
                    <a:pt x="131445" y="186998"/>
                  </a:lnTo>
                  <a:lnTo>
                    <a:pt x="133350" y="182768"/>
                  </a:lnTo>
                  <a:lnTo>
                    <a:pt x="134621" y="178043"/>
                  </a:lnTo>
                  <a:lnTo>
                    <a:pt x="135467" y="172988"/>
                  </a:lnTo>
                  <a:lnTo>
                    <a:pt x="136032" y="168665"/>
                  </a:lnTo>
                  <a:lnTo>
                    <a:pt x="136659" y="161322"/>
                  </a:lnTo>
                  <a:lnTo>
                    <a:pt x="136938" y="154884"/>
                  </a:lnTo>
                  <a:lnTo>
                    <a:pt x="137116" y="147540"/>
                  </a:lnTo>
                  <a:lnTo>
                    <a:pt x="137152" y="141151"/>
                  </a:lnTo>
                  <a:lnTo>
                    <a:pt x="137157" y="143061"/>
                  </a:lnTo>
                  <a:lnTo>
                    <a:pt x="138111" y="143952"/>
                  </a:lnTo>
                  <a:lnTo>
                    <a:pt x="139699" y="144545"/>
                  </a:lnTo>
                  <a:lnTo>
                    <a:pt x="141710" y="144941"/>
                  </a:lnTo>
                  <a:lnTo>
                    <a:pt x="143051" y="146157"/>
                  </a:lnTo>
                  <a:lnTo>
                    <a:pt x="143945" y="147921"/>
                  </a:lnTo>
                  <a:lnTo>
                    <a:pt x="144541" y="150049"/>
                  </a:lnTo>
                  <a:lnTo>
                    <a:pt x="147743" y="154953"/>
                  </a:lnTo>
                  <a:lnTo>
                    <a:pt x="149931" y="157595"/>
                  </a:lnTo>
                  <a:lnTo>
                    <a:pt x="151389" y="161261"/>
                  </a:lnTo>
                  <a:lnTo>
                    <a:pt x="152361" y="165610"/>
                  </a:lnTo>
                  <a:lnTo>
                    <a:pt x="153009" y="170414"/>
                  </a:lnTo>
                  <a:lnTo>
                    <a:pt x="154394" y="174569"/>
                  </a:lnTo>
                  <a:lnTo>
                    <a:pt x="158472" y="181726"/>
                  </a:lnTo>
                  <a:lnTo>
                    <a:pt x="160893" y="185921"/>
                  </a:lnTo>
                  <a:lnTo>
                    <a:pt x="166124" y="195662"/>
                  </a:lnTo>
                  <a:lnTo>
                    <a:pt x="167899" y="199974"/>
                  </a:lnTo>
                  <a:lnTo>
                    <a:pt x="169872" y="207305"/>
                  </a:lnTo>
                  <a:lnTo>
                    <a:pt x="173289" y="213738"/>
                  </a:lnTo>
                  <a:lnTo>
                    <a:pt x="175534" y="216787"/>
                  </a:lnTo>
                  <a:lnTo>
                    <a:pt x="183108" y="222715"/>
                  </a:lnTo>
                  <a:lnTo>
                    <a:pt x="191871" y="228524"/>
                  </a:lnTo>
                  <a:lnTo>
                    <a:pt x="198942" y="234281"/>
                  </a:lnTo>
                  <a:lnTo>
                    <a:pt x="205259" y="237475"/>
                  </a:lnTo>
                  <a:lnTo>
                    <a:pt x="214170" y="239273"/>
                  </a:lnTo>
                  <a:lnTo>
                    <a:pt x="217075" y="239525"/>
                  </a:lnTo>
                  <a:lnTo>
                    <a:pt x="219964" y="238741"/>
                  </a:lnTo>
                  <a:lnTo>
                    <a:pt x="225714" y="235330"/>
                  </a:lnTo>
                  <a:lnTo>
                    <a:pt x="233986" y="233179"/>
                  </a:lnTo>
                  <a:lnTo>
                    <a:pt x="238858" y="232605"/>
                  </a:lnTo>
                  <a:lnTo>
                    <a:pt x="243059" y="231270"/>
                  </a:lnTo>
                  <a:lnTo>
                    <a:pt x="250266" y="227247"/>
                  </a:lnTo>
                  <a:lnTo>
                    <a:pt x="253522" y="223888"/>
                  </a:lnTo>
                  <a:lnTo>
                    <a:pt x="256645" y="219744"/>
                  </a:lnTo>
                  <a:lnTo>
                    <a:pt x="259679" y="215076"/>
                  </a:lnTo>
                  <a:lnTo>
                    <a:pt x="262655" y="211011"/>
                  </a:lnTo>
                  <a:lnTo>
                    <a:pt x="268501" y="203955"/>
                  </a:lnTo>
                  <a:lnTo>
                    <a:pt x="271393" y="199788"/>
                  </a:lnTo>
                  <a:lnTo>
                    <a:pt x="274274" y="195104"/>
                  </a:lnTo>
                  <a:lnTo>
                    <a:pt x="277147" y="190077"/>
                  </a:lnTo>
                  <a:lnTo>
                    <a:pt x="279062" y="185773"/>
                  </a:lnTo>
                  <a:lnTo>
                    <a:pt x="281191" y="178451"/>
                  </a:lnTo>
                  <a:lnTo>
                    <a:pt x="282710" y="174212"/>
                  </a:lnTo>
                  <a:lnTo>
                    <a:pt x="284676" y="169482"/>
                  </a:lnTo>
                  <a:lnTo>
                    <a:pt x="286939" y="164423"/>
                  </a:lnTo>
                  <a:lnTo>
                    <a:pt x="288448" y="160098"/>
                  </a:lnTo>
                  <a:lnTo>
                    <a:pt x="290124" y="152752"/>
                  </a:lnTo>
                  <a:lnTo>
                    <a:pt x="290869" y="146312"/>
                  </a:lnTo>
                  <a:lnTo>
                    <a:pt x="291455" y="137319"/>
                  </a:lnTo>
                  <a:lnTo>
                    <a:pt x="291462" y="141758"/>
                  </a:lnTo>
                  <a:lnTo>
                    <a:pt x="292416" y="144035"/>
                  </a:lnTo>
                  <a:lnTo>
                    <a:pt x="296016" y="149106"/>
                  </a:lnTo>
                  <a:lnTo>
                    <a:pt x="297357" y="151791"/>
                  </a:lnTo>
                  <a:lnTo>
                    <a:pt x="298846" y="157315"/>
                  </a:lnTo>
                  <a:lnTo>
                    <a:pt x="299508" y="162946"/>
                  </a:lnTo>
                  <a:lnTo>
                    <a:pt x="299685" y="165780"/>
                  </a:lnTo>
                  <a:lnTo>
                    <a:pt x="300755" y="169575"/>
                  </a:lnTo>
                  <a:lnTo>
                    <a:pt x="302421" y="174010"/>
                  </a:lnTo>
                  <a:lnTo>
                    <a:pt x="304484" y="178872"/>
                  </a:lnTo>
                  <a:lnTo>
                    <a:pt x="305860" y="183065"/>
                  </a:lnTo>
                  <a:lnTo>
                    <a:pt x="307388" y="190265"/>
                  </a:lnTo>
                  <a:lnTo>
                    <a:pt x="309700" y="194471"/>
                  </a:lnTo>
                  <a:lnTo>
                    <a:pt x="313148" y="199180"/>
                  </a:lnTo>
                  <a:lnTo>
                    <a:pt x="317350" y="204224"/>
                  </a:lnTo>
                  <a:lnTo>
                    <a:pt x="321104" y="208539"/>
                  </a:lnTo>
                  <a:lnTo>
                    <a:pt x="327816" y="215874"/>
                  </a:lnTo>
                  <a:lnTo>
                    <a:pt x="330939" y="218211"/>
                  </a:lnTo>
                  <a:lnTo>
                    <a:pt x="345335" y="224502"/>
                  </a:lnTo>
                  <a:lnTo>
                    <a:pt x="350239" y="226820"/>
                  </a:lnTo>
                  <a:lnTo>
                    <a:pt x="360767" y="229397"/>
                  </a:lnTo>
                  <a:lnTo>
                    <a:pt x="374864" y="230847"/>
                  </a:lnTo>
                  <a:lnTo>
                    <a:pt x="390154" y="231277"/>
                  </a:lnTo>
                  <a:lnTo>
                    <a:pt x="411819" y="231422"/>
                  </a:lnTo>
                  <a:lnTo>
                    <a:pt x="421473" y="228902"/>
                  </a:lnTo>
                  <a:lnTo>
                    <a:pt x="426715" y="226896"/>
                  </a:lnTo>
                  <a:lnTo>
                    <a:pt x="437619" y="219588"/>
                  </a:lnTo>
                  <a:lnTo>
                    <a:pt x="443193" y="214972"/>
                  </a:lnTo>
                  <a:lnTo>
                    <a:pt x="447863" y="210942"/>
                  </a:lnTo>
                  <a:lnTo>
                    <a:pt x="455590" y="203925"/>
                  </a:lnTo>
                  <a:lnTo>
                    <a:pt x="462200" y="197631"/>
                  </a:lnTo>
                  <a:lnTo>
                    <a:pt x="468312" y="190706"/>
                  </a:lnTo>
                  <a:lnTo>
                    <a:pt x="471276" y="186192"/>
                  </a:lnTo>
                  <a:lnTo>
                    <a:pt x="474204" y="181278"/>
                  </a:lnTo>
                  <a:lnTo>
                    <a:pt x="476156" y="177050"/>
                  </a:lnTo>
                  <a:lnTo>
                    <a:pt x="478325" y="169811"/>
                  </a:lnTo>
                  <a:lnTo>
                    <a:pt x="479856" y="165595"/>
                  </a:lnTo>
                  <a:lnTo>
                    <a:pt x="481829" y="160879"/>
                  </a:lnTo>
                  <a:lnTo>
                    <a:pt x="484097" y="155831"/>
                  </a:lnTo>
                  <a:lnTo>
                    <a:pt x="484656" y="151512"/>
                  </a:lnTo>
                  <a:lnTo>
                    <a:pt x="484077" y="147680"/>
                  </a:lnTo>
                  <a:lnTo>
                    <a:pt x="481846" y="140883"/>
                  </a:lnTo>
                  <a:lnTo>
                    <a:pt x="480854" y="134687"/>
                  </a:lnTo>
                  <a:lnTo>
                    <a:pt x="479637" y="131702"/>
                  </a:lnTo>
                  <a:lnTo>
                    <a:pt x="475745" y="125844"/>
                  </a:lnTo>
                  <a:lnTo>
                    <a:pt x="470840" y="120066"/>
                  </a:lnTo>
                  <a:lnTo>
                    <a:pt x="464481" y="113146"/>
                  </a:lnTo>
                  <a:lnTo>
                    <a:pt x="463007" y="112578"/>
                  </a:lnTo>
                  <a:lnTo>
                    <a:pt x="458829" y="111947"/>
                  </a:lnTo>
                  <a:lnTo>
                    <a:pt x="456381" y="112731"/>
                  </a:lnTo>
                  <a:lnTo>
                    <a:pt x="451121" y="116143"/>
                  </a:lnTo>
                  <a:lnTo>
                    <a:pt x="449338" y="118386"/>
                  </a:lnTo>
                  <a:lnTo>
                    <a:pt x="448149" y="120834"/>
                  </a:lnTo>
                  <a:lnTo>
                    <a:pt x="447356" y="123419"/>
                  </a:lnTo>
                  <a:lnTo>
                    <a:pt x="443935" y="128830"/>
                  </a:lnTo>
                  <a:lnTo>
                    <a:pt x="439240" y="134411"/>
                  </a:lnTo>
                  <a:lnTo>
                    <a:pt x="433978" y="140066"/>
                  </a:lnTo>
                  <a:lnTo>
                    <a:pt x="432194" y="143859"/>
                  </a:lnTo>
                  <a:lnTo>
                    <a:pt x="431005" y="148294"/>
                  </a:lnTo>
                  <a:lnTo>
                    <a:pt x="430211" y="153155"/>
                  </a:lnTo>
                  <a:lnTo>
                    <a:pt x="429683" y="157348"/>
                  </a:lnTo>
                  <a:lnTo>
                    <a:pt x="429095" y="164548"/>
                  </a:lnTo>
                  <a:lnTo>
                    <a:pt x="428939" y="168754"/>
                  </a:lnTo>
                  <a:lnTo>
                    <a:pt x="428764" y="178506"/>
                  </a:lnTo>
                  <a:lnTo>
                    <a:pt x="429671" y="182822"/>
                  </a:lnTo>
                  <a:lnTo>
                    <a:pt x="433217" y="190157"/>
                  </a:lnTo>
                  <a:lnTo>
                    <a:pt x="434544" y="194399"/>
                  </a:lnTo>
                  <a:lnTo>
                    <a:pt x="435429" y="199132"/>
                  </a:lnTo>
                  <a:lnTo>
                    <a:pt x="436019" y="204192"/>
                  </a:lnTo>
                  <a:lnTo>
                    <a:pt x="437364" y="208518"/>
                  </a:lnTo>
                  <a:lnTo>
                    <a:pt x="441399" y="215865"/>
                  </a:lnTo>
                  <a:lnTo>
                    <a:pt x="446368" y="222305"/>
                  </a:lnTo>
                  <a:lnTo>
                    <a:pt x="449026" y="225356"/>
                  </a:lnTo>
                  <a:lnTo>
                    <a:pt x="451751" y="227390"/>
                  </a:lnTo>
                  <a:lnTo>
                    <a:pt x="460137" y="231205"/>
                  </a:lnTo>
                  <a:lnTo>
                    <a:pt x="468654" y="236992"/>
                  </a:lnTo>
                  <a:lnTo>
                    <a:pt x="474356" y="238680"/>
                  </a:lnTo>
                  <a:lnTo>
                    <a:pt x="487472" y="239630"/>
                  </a:lnTo>
                  <a:lnTo>
                    <a:pt x="502709" y="239978"/>
                  </a:lnTo>
                  <a:lnTo>
                    <a:pt x="505778" y="24003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169"/>
            <p:cNvSpPr/>
            <p:nvPr/>
          </p:nvSpPr>
          <p:spPr>
            <a:xfrm>
              <a:off x="5360670" y="2340292"/>
              <a:ext cx="160935" cy="214314"/>
            </a:xfrm>
            <a:custGeom>
              <a:avLst/>
              <a:gdLst/>
              <a:ahLst/>
              <a:cxnLst/>
              <a:rect l="0" t="0" r="0" b="0"/>
              <a:pathLst>
                <a:path w="160935" h="214314">
                  <a:moveTo>
                    <a:pt x="120014" y="0"/>
                  </a:moveTo>
                  <a:lnTo>
                    <a:pt x="120014" y="4551"/>
                  </a:lnTo>
                  <a:lnTo>
                    <a:pt x="119062" y="5892"/>
                  </a:lnTo>
                  <a:lnTo>
                    <a:pt x="117475" y="6785"/>
                  </a:lnTo>
                  <a:lnTo>
                    <a:pt x="115464" y="7381"/>
                  </a:lnTo>
                  <a:lnTo>
                    <a:pt x="114123" y="8731"/>
                  </a:lnTo>
                  <a:lnTo>
                    <a:pt x="113229" y="10583"/>
                  </a:lnTo>
                  <a:lnTo>
                    <a:pt x="112633" y="12770"/>
                  </a:lnTo>
                  <a:lnTo>
                    <a:pt x="109432" y="17741"/>
                  </a:lnTo>
                  <a:lnTo>
                    <a:pt x="107244" y="20400"/>
                  </a:lnTo>
                  <a:lnTo>
                    <a:pt x="103881" y="23125"/>
                  </a:lnTo>
                  <a:lnTo>
                    <a:pt x="99734" y="25894"/>
                  </a:lnTo>
                  <a:lnTo>
                    <a:pt x="95064" y="28693"/>
                  </a:lnTo>
                  <a:lnTo>
                    <a:pt x="90046" y="31511"/>
                  </a:lnTo>
                  <a:lnTo>
                    <a:pt x="79390" y="37182"/>
                  </a:lnTo>
                  <a:lnTo>
                    <a:pt x="75786" y="40028"/>
                  </a:lnTo>
                  <a:lnTo>
                    <a:pt x="73384" y="42878"/>
                  </a:lnTo>
                  <a:lnTo>
                    <a:pt x="69762" y="48585"/>
                  </a:lnTo>
                  <a:lnTo>
                    <a:pt x="64978" y="54296"/>
                  </a:lnTo>
                  <a:lnTo>
                    <a:pt x="63321" y="57152"/>
                  </a:lnTo>
                  <a:lnTo>
                    <a:pt x="61480" y="62866"/>
                  </a:lnTo>
                  <a:lnTo>
                    <a:pt x="60661" y="68581"/>
                  </a:lnTo>
                  <a:lnTo>
                    <a:pt x="60443" y="71438"/>
                  </a:lnTo>
                  <a:lnTo>
                    <a:pt x="61251" y="74295"/>
                  </a:lnTo>
                  <a:lnTo>
                    <a:pt x="64687" y="80010"/>
                  </a:lnTo>
                  <a:lnTo>
                    <a:pt x="66937" y="81915"/>
                  </a:lnTo>
                  <a:lnTo>
                    <a:pt x="69390" y="83185"/>
                  </a:lnTo>
                  <a:lnTo>
                    <a:pt x="71977" y="84032"/>
                  </a:lnTo>
                  <a:lnTo>
                    <a:pt x="74655" y="84596"/>
                  </a:lnTo>
                  <a:lnTo>
                    <a:pt x="77392" y="84973"/>
                  </a:lnTo>
                  <a:lnTo>
                    <a:pt x="80169" y="85223"/>
                  </a:lnTo>
                  <a:lnTo>
                    <a:pt x="83926" y="86343"/>
                  </a:lnTo>
                  <a:lnTo>
                    <a:pt x="88336" y="88042"/>
                  </a:lnTo>
                  <a:lnTo>
                    <a:pt x="93180" y="90127"/>
                  </a:lnTo>
                  <a:lnTo>
                    <a:pt x="98315" y="91517"/>
                  </a:lnTo>
                  <a:lnTo>
                    <a:pt x="103643" y="92444"/>
                  </a:lnTo>
                  <a:lnTo>
                    <a:pt x="109101" y="93062"/>
                  </a:lnTo>
                  <a:lnTo>
                    <a:pt x="115596" y="94426"/>
                  </a:lnTo>
                  <a:lnTo>
                    <a:pt x="122784" y="96288"/>
                  </a:lnTo>
                  <a:lnTo>
                    <a:pt x="130433" y="98482"/>
                  </a:lnTo>
                  <a:lnTo>
                    <a:pt x="136485" y="100897"/>
                  </a:lnTo>
                  <a:lnTo>
                    <a:pt x="141472" y="103460"/>
                  </a:lnTo>
                  <a:lnTo>
                    <a:pt x="145750" y="106121"/>
                  </a:lnTo>
                  <a:lnTo>
                    <a:pt x="149554" y="108847"/>
                  </a:lnTo>
                  <a:lnTo>
                    <a:pt x="153043" y="111617"/>
                  </a:lnTo>
                  <a:lnTo>
                    <a:pt x="156321" y="114417"/>
                  </a:lnTo>
                  <a:lnTo>
                    <a:pt x="158507" y="117235"/>
                  </a:lnTo>
                  <a:lnTo>
                    <a:pt x="160934" y="122907"/>
                  </a:lnTo>
                  <a:lnTo>
                    <a:pt x="160630" y="125753"/>
                  </a:lnTo>
                  <a:lnTo>
                    <a:pt x="159474" y="128603"/>
                  </a:lnTo>
                  <a:lnTo>
                    <a:pt x="155649" y="135262"/>
                  </a:lnTo>
                  <a:lnTo>
                    <a:pt x="150775" y="144572"/>
                  </a:lnTo>
                  <a:lnTo>
                    <a:pt x="146236" y="149721"/>
                  </a:lnTo>
                  <a:lnTo>
                    <a:pt x="140353" y="155059"/>
                  </a:lnTo>
                  <a:lnTo>
                    <a:pt x="133574" y="160523"/>
                  </a:lnTo>
                  <a:lnTo>
                    <a:pt x="127149" y="165118"/>
                  </a:lnTo>
                  <a:lnTo>
                    <a:pt x="120961" y="169133"/>
                  </a:lnTo>
                  <a:lnTo>
                    <a:pt x="114930" y="172763"/>
                  </a:lnTo>
                  <a:lnTo>
                    <a:pt x="100610" y="181876"/>
                  </a:lnTo>
                  <a:lnTo>
                    <a:pt x="92791" y="186973"/>
                  </a:lnTo>
                  <a:lnTo>
                    <a:pt x="85673" y="191324"/>
                  </a:lnTo>
                  <a:lnTo>
                    <a:pt x="79023" y="195177"/>
                  </a:lnTo>
                  <a:lnTo>
                    <a:pt x="66554" y="201998"/>
                  </a:lnTo>
                  <a:lnTo>
                    <a:pt x="54662" y="208204"/>
                  </a:lnTo>
                  <a:lnTo>
                    <a:pt x="48824" y="210240"/>
                  </a:lnTo>
                  <a:lnTo>
                    <a:pt x="43026" y="211598"/>
                  </a:lnTo>
                  <a:lnTo>
                    <a:pt x="37257" y="212503"/>
                  </a:lnTo>
                  <a:lnTo>
                    <a:pt x="30553" y="213106"/>
                  </a:lnTo>
                  <a:lnTo>
                    <a:pt x="23226" y="213508"/>
                  </a:lnTo>
                  <a:lnTo>
                    <a:pt x="0" y="21431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170"/>
            <p:cNvSpPr/>
            <p:nvPr/>
          </p:nvSpPr>
          <p:spPr>
            <a:xfrm>
              <a:off x="2686192" y="2769423"/>
              <a:ext cx="574216" cy="230873"/>
            </a:xfrm>
            <a:custGeom>
              <a:avLst/>
              <a:gdLst/>
              <a:ahLst/>
              <a:cxnLst/>
              <a:rect l="0" t="0" r="0" b="0"/>
              <a:pathLst>
                <a:path w="574216" h="230873">
                  <a:moveTo>
                    <a:pt x="119872" y="85219"/>
                  </a:moveTo>
                  <a:lnTo>
                    <a:pt x="112492" y="77838"/>
                  </a:lnTo>
                  <a:lnTo>
                    <a:pt x="98800" y="76882"/>
                  </a:lnTo>
                  <a:lnTo>
                    <a:pt x="83396" y="76693"/>
                  </a:lnTo>
                  <a:lnTo>
                    <a:pt x="78409" y="76678"/>
                  </a:lnTo>
                  <a:lnTo>
                    <a:pt x="67789" y="79200"/>
                  </a:lnTo>
                  <a:lnTo>
                    <a:pt x="53640" y="83436"/>
                  </a:lnTo>
                  <a:lnTo>
                    <a:pt x="50000" y="84030"/>
                  </a:lnTo>
                  <a:lnTo>
                    <a:pt x="43416" y="87231"/>
                  </a:lnTo>
                  <a:lnTo>
                    <a:pt x="31814" y="94388"/>
                  </a:lnTo>
                  <a:lnTo>
                    <a:pt x="26877" y="97046"/>
                  </a:lnTo>
                  <a:lnTo>
                    <a:pt x="23585" y="100724"/>
                  </a:lnTo>
                  <a:lnTo>
                    <a:pt x="21391" y="105081"/>
                  </a:lnTo>
                  <a:lnTo>
                    <a:pt x="19928" y="109890"/>
                  </a:lnTo>
                  <a:lnTo>
                    <a:pt x="18001" y="115001"/>
                  </a:lnTo>
                  <a:lnTo>
                    <a:pt x="15763" y="120314"/>
                  </a:lnTo>
                  <a:lnTo>
                    <a:pt x="13319" y="125760"/>
                  </a:lnTo>
                  <a:lnTo>
                    <a:pt x="10736" y="130344"/>
                  </a:lnTo>
                  <a:lnTo>
                    <a:pt x="8063" y="134353"/>
                  </a:lnTo>
                  <a:lnTo>
                    <a:pt x="5328" y="137977"/>
                  </a:lnTo>
                  <a:lnTo>
                    <a:pt x="3504" y="142299"/>
                  </a:lnTo>
                  <a:lnTo>
                    <a:pt x="2289" y="147085"/>
                  </a:lnTo>
                  <a:lnTo>
                    <a:pt x="1478" y="152180"/>
                  </a:lnTo>
                  <a:lnTo>
                    <a:pt x="938" y="158435"/>
                  </a:lnTo>
                  <a:lnTo>
                    <a:pt x="578" y="165462"/>
                  </a:lnTo>
                  <a:lnTo>
                    <a:pt x="178" y="179938"/>
                  </a:lnTo>
                  <a:lnTo>
                    <a:pt x="0" y="192721"/>
                  </a:lnTo>
                  <a:lnTo>
                    <a:pt x="905" y="197845"/>
                  </a:lnTo>
                  <a:lnTo>
                    <a:pt x="2461" y="202213"/>
                  </a:lnTo>
                  <a:lnTo>
                    <a:pt x="11802" y="220618"/>
                  </a:lnTo>
                  <a:lnTo>
                    <a:pt x="14488" y="224063"/>
                  </a:lnTo>
                  <a:lnTo>
                    <a:pt x="17231" y="226359"/>
                  </a:lnTo>
                  <a:lnTo>
                    <a:pt x="20012" y="227890"/>
                  </a:lnTo>
                  <a:lnTo>
                    <a:pt x="28183" y="229591"/>
                  </a:lnTo>
                  <a:lnTo>
                    <a:pt x="44399" y="230683"/>
                  </a:lnTo>
                  <a:lnTo>
                    <a:pt x="58352" y="230872"/>
                  </a:lnTo>
                  <a:lnTo>
                    <a:pt x="62666" y="229946"/>
                  </a:lnTo>
                  <a:lnTo>
                    <a:pt x="70000" y="226377"/>
                  </a:lnTo>
                  <a:lnTo>
                    <a:pt x="74242" y="223140"/>
                  </a:lnTo>
                  <a:lnTo>
                    <a:pt x="78974" y="219076"/>
                  </a:lnTo>
                  <a:lnTo>
                    <a:pt x="84035" y="214462"/>
                  </a:lnTo>
                  <a:lnTo>
                    <a:pt x="88360" y="209481"/>
                  </a:lnTo>
                  <a:lnTo>
                    <a:pt x="92197" y="204255"/>
                  </a:lnTo>
                  <a:lnTo>
                    <a:pt x="95707" y="198867"/>
                  </a:lnTo>
                  <a:lnTo>
                    <a:pt x="99952" y="194322"/>
                  </a:lnTo>
                  <a:lnTo>
                    <a:pt x="104687" y="190339"/>
                  </a:lnTo>
                  <a:lnTo>
                    <a:pt x="109749" y="186732"/>
                  </a:lnTo>
                  <a:lnTo>
                    <a:pt x="114076" y="182422"/>
                  </a:lnTo>
                  <a:lnTo>
                    <a:pt x="117913" y="177643"/>
                  </a:lnTo>
                  <a:lnTo>
                    <a:pt x="121424" y="172553"/>
                  </a:lnTo>
                  <a:lnTo>
                    <a:pt x="124717" y="167254"/>
                  </a:lnTo>
                  <a:lnTo>
                    <a:pt x="127864" y="161816"/>
                  </a:lnTo>
                  <a:lnTo>
                    <a:pt x="133902" y="150695"/>
                  </a:lnTo>
                  <a:lnTo>
                    <a:pt x="139760" y="139402"/>
                  </a:lnTo>
                  <a:lnTo>
                    <a:pt x="141704" y="133724"/>
                  </a:lnTo>
                  <a:lnTo>
                    <a:pt x="142999" y="128033"/>
                  </a:lnTo>
                  <a:lnTo>
                    <a:pt x="143862" y="122334"/>
                  </a:lnTo>
                  <a:lnTo>
                    <a:pt x="144438" y="117582"/>
                  </a:lnTo>
                  <a:lnTo>
                    <a:pt x="144822" y="113462"/>
                  </a:lnTo>
                  <a:lnTo>
                    <a:pt x="145078" y="109763"/>
                  </a:lnTo>
                  <a:lnTo>
                    <a:pt x="145249" y="105392"/>
                  </a:lnTo>
                  <a:lnTo>
                    <a:pt x="145439" y="95455"/>
                  </a:lnTo>
                  <a:lnTo>
                    <a:pt x="144536" y="92043"/>
                  </a:lnTo>
                  <a:lnTo>
                    <a:pt x="142983" y="89768"/>
                  </a:lnTo>
                  <a:lnTo>
                    <a:pt x="140994" y="88252"/>
                  </a:lnTo>
                  <a:lnTo>
                    <a:pt x="139669" y="86288"/>
                  </a:lnTo>
                  <a:lnTo>
                    <a:pt x="138196" y="81567"/>
                  </a:lnTo>
                  <a:lnTo>
                    <a:pt x="135001" y="76293"/>
                  </a:lnTo>
                  <a:lnTo>
                    <a:pt x="128829" y="68555"/>
                  </a:lnTo>
                  <a:lnTo>
                    <a:pt x="128521" y="75013"/>
                  </a:lnTo>
                  <a:lnTo>
                    <a:pt x="128455" y="88238"/>
                  </a:lnTo>
                  <a:lnTo>
                    <a:pt x="129404" y="91994"/>
                  </a:lnTo>
                  <a:lnTo>
                    <a:pt x="130989" y="96403"/>
                  </a:lnTo>
                  <a:lnTo>
                    <a:pt x="132999" y="101248"/>
                  </a:lnTo>
                  <a:lnTo>
                    <a:pt x="134338" y="105430"/>
                  </a:lnTo>
                  <a:lnTo>
                    <a:pt x="135827" y="112617"/>
                  </a:lnTo>
                  <a:lnTo>
                    <a:pt x="137176" y="116819"/>
                  </a:lnTo>
                  <a:lnTo>
                    <a:pt x="139028" y="121526"/>
                  </a:lnTo>
                  <a:lnTo>
                    <a:pt x="141216" y="126568"/>
                  </a:lnTo>
                  <a:lnTo>
                    <a:pt x="146186" y="137252"/>
                  </a:lnTo>
                  <a:lnTo>
                    <a:pt x="157138" y="159632"/>
                  </a:lnTo>
                  <a:lnTo>
                    <a:pt x="159956" y="164355"/>
                  </a:lnTo>
                  <a:lnTo>
                    <a:pt x="162787" y="168457"/>
                  </a:lnTo>
                  <a:lnTo>
                    <a:pt x="165627" y="172143"/>
                  </a:lnTo>
                  <a:lnTo>
                    <a:pt x="168473" y="176506"/>
                  </a:lnTo>
                  <a:lnTo>
                    <a:pt x="171323" y="181320"/>
                  </a:lnTo>
                  <a:lnTo>
                    <a:pt x="174175" y="186433"/>
                  </a:lnTo>
                  <a:lnTo>
                    <a:pt x="177029" y="190795"/>
                  </a:lnTo>
                  <a:lnTo>
                    <a:pt x="179885" y="194656"/>
                  </a:lnTo>
                  <a:lnTo>
                    <a:pt x="182741" y="198182"/>
                  </a:lnTo>
                  <a:lnTo>
                    <a:pt x="185597" y="200533"/>
                  </a:lnTo>
                  <a:lnTo>
                    <a:pt x="188454" y="202100"/>
                  </a:lnTo>
                  <a:lnTo>
                    <a:pt x="204434" y="209166"/>
                  </a:lnTo>
                  <a:lnTo>
                    <a:pt x="211285" y="212432"/>
                  </a:lnTo>
                  <a:lnTo>
                    <a:pt x="222417" y="213399"/>
                  </a:lnTo>
                  <a:lnTo>
                    <a:pt x="232440" y="211085"/>
                  </a:lnTo>
                  <a:lnTo>
                    <a:pt x="242293" y="206882"/>
                  </a:lnTo>
                  <a:lnTo>
                    <a:pt x="249847" y="201839"/>
                  </a:lnTo>
                  <a:lnTo>
                    <a:pt x="256379" y="196423"/>
                  </a:lnTo>
                  <a:lnTo>
                    <a:pt x="263409" y="190840"/>
                  </a:lnTo>
                  <a:lnTo>
                    <a:pt x="272884" y="185184"/>
                  </a:lnTo>
                  <a:lnTo>
                    <a:pt x="277125" y="181390"/>
                  </a:lnTo>
                  <a:lnTo>
                    <a:pt x="280905" y="176956"/>
                  </a:lnTo>
                  <a:lnTo>
                    <a:pt x="284378" y="172094"/>
                  </a:lnTo>
                  <a:lnTo>
                    <a:pt x="287645" y="167901"/>
                  </a:lnTo>
                  <a:lnTo>
                    <a:pt x="293816" y="160702"/>
                  </a:lnTo>
                  <a:lnTo>
                    <a:pt x="296795" y="156496"/>
                  </a:lnTo>
                  <a:lnTo>
                    <a:pt x="299733" y="151787"/>
                  </a:lnTo>
                  <a:lnTo>
                    <a:pt x="302644" y="146743"/>
                  </a:lnTo>
                  <a:lnTo>
                    <a:pt x="304586" y="141475"/>
                  </a:lnTo>
                  <a:lnTo>
                    <a:pt x="305880" y="136058"/>
                  </a:lnTo>
                  <a:lnTo>
                    <a:pt x="306742" y="130542"/>
                  </a:lnTo>
                  <a:lnTo>
                    <a:pt x="307317" y="124959"/>
                  </a:lnTo>
                  <a:lnTo>
                    <a:pt x="307701" y="119333"/>
                  </a:lnTo>
                  <a:lnTo>
                    <a:pt x="307956" y="113676"/>
                  </a:lnTo>
                  <a:lnTo>
                    <a:pt x="308240" y="102312"/>
                  </a:lnTo>
                  <a:lnTo>
                    <a:pt x="308468" y="17258"/>
                  </a:lnTo>
                  <a:lnTo>
                    <a:pt x="305927" y="16914"/>
                  </a:lnTo>
                  <a:lnTo>
                    <a:pt x="301087" y="16693"/>
                  </a:lnTo>
                  <a:lnTo>
                    <a:pt x="301642" y="17628"/>
                  </a:lnTo>
                  <a:lnTo>
                    <a:pt x="304799" y="21206"/>
                  </a:lnTo>
                  <a:lnTo>
                    <a:pt x="306022" y="24446"/>
                  </a:lnTo>
                  <a:lnTo>
                    <a:pt x="306837" y="28511"/>
                  </a:lnTo>
                  <a:lnTo>
                    <a:pt x="307380" y="33126"/>
                  </a:lnTo>
                  <a:lnTo>
                    <a:pt x="308695" y="38108"/>
                  </a:lnTo>
                  <a:lnTo>
                    <a:pt x="310524" y="43334"/>
                  </a:lnTo>
                  <a:lnTo>
                    <a:pt x="312696" y="48723"/>
                  </a:lnTo>
                  <a:lnTo>
                    <a:pt x="314144" y="54221"/>
                  </a:lnTo>
                  <a:lnTo>
                    <a:pt x="315110" y="59791"/>
                  </a:lnTo>
                  <a:lnTo>
                    <a:pt x="315753" y="65410"/>
                  </a:lnTo>
                  <a:lnTo>
                    <a:pt x="317134" y="71060"/>
                  </a:lnTo>
                  <a:lnTo>
                    <a:pt x="319008" y="76732"/>
                  </a:lnTo>
                  <a:lnTo>
                    <a:pt x="321209" y="82419"/>
                  </a:lnTo>
                  <a:lnTo>
                    <a:pt x="322677" y="89067"/>
                  </a:lnTo>
                  <a:lnTo>
                    <a:pt x="323656" y="96357"/>
                  </a:lnTo>
                  <a:lnTo>
                    <a:pt x="324308" y="104075"/>
                  </a:lnTo>
                  <a:lnTo>
                    <a:pt x="325695" y="111124"/>
                  </a:lnTo>
                  <a:lnTo>
                    <a:pt x="327573" y="117729"/>
                  </a:lnTo>
                  <a:lnTo>
                    <a:pt x="329777" y="124037"/>
                  </a:lnTo>
                  <a:lnTo>
                    <a:pt x="332199" y="130148"/>
                  </a:lnTo>
                  <a:lnTo>
                    <a:pt x="334766" y="136127"/>
                  </a:lnTo>
                  <a:lnTo>
                    <a:pt x="337430" y="142017"/>
                  </a:lnTo>
                  <a:lnTo>
                    <a:pt x="339206" y="147850"/>
                  </a:lnTo>
                  <a:lnTo>
                    <a:pt x="340390" y="153643"/>
                  </a:lnTo>
                  <a:lnTo>
                    <a:pt x="341179" y="159410"/>
                  </a:lnTo>
                  <a:lnTo>
                    <a:pt x="342658" y="165160"/>
                  </a:lnTo>
                  <a:lnTo>
                    <a:pt x="344596" y="170898"/>
                  </a:lnTo>
                  <a:lnTo>
                    <a:pt x="346841" y="176628"/>
                  </a:lnTo>
                  <a:lnTo>
                    <a:pt x="349290" y="181401"/>
                  </a:lnTo>
                  <a:lnTo>
                    <a:pt x="351875" y="185535"/>
                  </a:lnTo>
                  <a:lnTo>
                    <a:pt x="354551" y="189244"/>
                  </a:lnTo>
                  <a:lnTo>
                    <a:pt x="362604" y="195905"/>
                  </a:lnTo>
                  <a:lnTo>
                    <a:pt x="371581" y="201088"/>
                  </a:lnTo>
                  <a:lnTo>
                    <a:pt x="378745" y="203391"/>
                  </a:lnTo>
                  <a:lnTo>
                    <a:pt x="394040" y="204991"/>
                  </a:lnTo>
                  <a:lnTo>
                    <a:pt x="396948" y="205072"/>
                  </a:lnTo>
                  <a:lnTo>
                    <a:pt x="399840" y="204174"/>
                  </a:lnTo>
                  <a:lnTo>
                    <a:pt x="405592" y="200635"/>
                  </a:lnTo>
                  <a:lnTo>
                    <a:pt x="413864" y="198428"/>
                  </a:lnTo>
                  <a:lnTo>
                    <a:pt x="418737" y="197839"/>
                  </a:lnTo>
                  <a:lnTo>
                    <a:pt x="422938" y="196494"/>
                  </a:lnTo>
                  <a:lnTo>
                    <a:pt x="430146" y="192459"/>
                  </a:lnTo>
                  <a:lnTo>
                    <a:pt x="434354" y="189098"/>
                  </a:lnTo>
                  <a:lnTo>
                    <a:pt x="439064" y="184952"/>
                  </a:lnTo>
                  <a:lnTo>
                    <a:pt x="448425" y="176217"/>
                  </a:lnTo>
                  <a:lnTo>
                    <a:pt x="455761" y="169160"/>
                  </a:lnTo>
                  <a:lnTo>
                    <a:pt x="459051" y="164992"/>
                  </a:lnTo>
                  <a:lnTo>
                    <a:pt x="462196" y="160309"/>
                  </a:lnTo>
                  <a:lnTo>
                    <a:pt x="465246" y="155281"/>
                  </a:lnTo>
                  <a:lnTo>
                    <a:pt x="467279" y="150025"/>
                  </a:lnTo>
                  <a:lnTo>
                    <a:pt x="468634" y="144615"/>
                  </a:lnTo>
                  <a:lnTo>
                    <a:pt x="469538" y="139104"/>
                  </a:lnTo>
                  <a:lnTo>
                    <a:pt x="471093" y="133525"/>
                  </a:lnTo>
                  <a:lnTo>
                    <a:pt x="473082" y="127900"/>
                  </a:lnTo>
                  <a:lnTo>
                    <a:pt x="475360" y="122246"/>
                  </a:lnTo>
                  <a:lnTo>
                    <a:pt x="477832" y="116571"/>
                  </a:lnTo>
                  <a:lnTo>
                    <a:pt x="483118" y="105186"/>
                  </a:lnTo>
                  <a:lnTo>
                    <a:pt x="484909" y="99483"/>
                  </a:lnTo>
                  <a:lnTo>
                    <a:pt x="486102" y="93776"/>
                  </a:lnTo>
                  <a:lnTo>
                    <a:pt x="486899" y="88066"/>
                  </a:lnTo>
                  <a:lnTo>
                    <a:pt x="487429" y="81402"/>
                  </a:lnTo>
                  <a:lnTo>
                    <a:pt x="487783" y="74102"/>
                  </a:lnTo>
                  <a:lnTo>
                    <a:pt x="488018" y="66377"/>
                  </a:lnTo>
                  <a:lnTo>
                    <a:pt x="489128" y="59323"/>
                  </a:lnTo>
                  <a:lnTo>
                    <a:pt x="490820" y="52715"/>
                  </a:lnTo>
                  <a:lnTo>
                    <a:pt x="492901" y="46405"/>
                  </a:lnTo>
                  <a:lnTo>
                    <a:pt x="494288" y="41245"/>
                  </a:lnTo>
                  <a:lnTo>
                    <a:pt x="495213" y="36853"/>
                  </a:lnTo>
                  <a:lnTo>
                    <a:pt x="495830" y="32972"/>
                  </a:lnTo>
                  <a:lnTo>
                    <a:pt x="496514" y="26121"/>
                  </a:lnTo>
                  <a:lnTo>
                    <a:pt x="496819" y="19901"/>
                  </a:lnTo>
                  <a:lnTo>
                    <a:pt x="496954" y="13961"/>
                  </a:lnTo>
                  <a:lnTo>
                    <a:pt x="497030" y="5262"/>
                  </a:lnTo>
                  <a:lnTo>
                    <a:pt x="496089" y="3339"/>
                  </a:lnTo>
                  <a:lnTo>
                    <a:pt x="494508" y="2058"/>
                  </a:lnTo>
                  <a:lnTo>
                    <a:pt x="489679" y="0"/>
                  </a:lnTo>
                  <a:lnTo>
                    <a:pt x="489282" y="784"/>
                  </a:lnTo>
                  <a:lnTo>
                    <a:pt x="488725" y="6438"/>
                  </a:lnTo>
                  <a:lnTo>
                    <a:pt x="488595" y="11470"/>
                  </a:lnTo>
                  <a:lnTo>
                    <a:pt x="489512" y="14146"/>
                  </a:lnTo>
                  <a:lnTo>
                    <a:pt x="493072" y="19658"/>
                  </a:lnTo>
                  <a:lnTo>
                    <a:pt x="493450" y="24367"/>
                  </a:lnTo>
                  <a:lnTo>
                    <a:pt x="492749" y="30364"/>
                  </a:lnTo>
                  <a:lnTo>
                    <a:pt x="491329" y="37219"/>
                  </a:lnTo>
                  <a:lnTo>
                    <a:pt x="490383" y="43694"/>
                  </a:lnTo>
                  <a:lnTo>
                    <a:pt x="489752" y="49916"/>
                  </a:lnTo>
                  <a:lnTo>
                    <a:pt x="489331" y="55969"/>
                  </a:lnTo>
                  <a:lnTo>
                    <a:pt x="489051" y="62861"/>
                  </a:lnTo>
                  <a:lnTo>
                    <a:pt x="488739" y="78140"/>
                  </a:lnTo>
                  <a:lnTo>
                    <a:pt x="488512" y="123662"/>
                  </a:lnTo>
                  <a:lnTo>
                    <a:pt x="489457" y="129898"/>
                  </a:lnTo>
                  <a:lnTo>
                    <a:pt x="491040" y="135960"/>
                  </a:lnTo>
                  <a:lnTo>
                    <a:pt x="493047" y="141906"/>
                  </a:lnTo>
                  <a:lnTo>
                    <a:pt x="495338" y="147775"/>
                  </a:lnTo>
                  <a:lnTo>
                    <a:pt x="497818" y="153593"/>
                  </a:lnTo>
                  <a:lnTo>
                    <a:pt x="503113" y="165137"/>
                  </a:lnTo>
                  <a:lnTo>
                    <a:pt x="508642" y="176618"/>
                  </a:lnTo>
                  <a:lnTo>
                    <a:pt x="510497" y="181394"/>
                  </a:lnTo>
                  <a:lnTo>
                    <a:pt x="511734" y="185531"/>
                  </a:lnTo>
                  <a:lnTo>
                    <a:pt x="512558" y="189241"/>
                  </a:lnTo>
                  <a:lnTo>
                    <a:pt x="516014" y="195904"/>
                  </a:lnTo>
                  <a:lnTo>
                    <a:pt x="518269" y="199014"/>
                  </a:lnTo>
                  <a:lnTo>
                    <a:pt x="525855" y="205010"/>
                  </a:lnTo>
                  <a:lnTo>
                    <a:pt x="535577" y="210849"/>
                  </a:lnTo>
                  <a:lnTo>
                    <a:pt x="546247" y="216620"/>
                  </a:lnTo>
                  <a:lnTo>
                    <a:pt x="554800" y="219819"/>
                  </a:lnTo>
                  <a:lnTo>
                    <a:pt x="564970" y="221621"/>
                  </a:lnTo>
                  <a:lnTo>
                    <a:pt x="574215" y="22237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171"/>
            <p:cNvSpPr/>
            <p:nvPr/>
          </p:nvSpPr>
          <p:spPr>
            <a:xfrm>
              <a:off x="3594734" y="2812177"/>
              <a:ext cx="274173" cy="342354"/>
            </a:xfrm>
            <a:custGeom>
              <a:avLst/>
              <a:gdLst/>
              <a:ahLst/>
              <a:cxnLst/>
              <a:rect l="0" t="0" r="0" b="0"/>
              <a:pathLst>
                <a:path w="274173" h="342354">
                  <a:moveTo>
                    <a:pt x="0" y="51037"/>
                  </a:moveTo>
                  <a:lnTo>
                    <a:pt x="0" y="71189"/>
                  </a:lnTo>
                  <a:lnTo>
                    <a:pt x="953" y="73997"/>
                  </a:lnTo>
                  <a:lnTo>
                    <a:pt x="4552" y="79657"/>
                  </a:lnTo>
                  <a:lnTo>
                    <a:pt x="6786" y="87887"/>
                  </a:lnTo>
                  <a:lnTo>
                    <a:pt x="7382" y="92749"/>
                  </a:lnTo>
                  <a:lnTo>
                    <a:pt x="8731" y="96943"/>
                  </a:lnTo>
                  <a:lnTo>
                    <a:pt x="12771" y="104142"/>
                  </a:lnTo>
                  <a:lnTo>
                    <a:pt x="20400" y="113551"/>
                  </a:lnTo>
                  <a:lnTo>
                    <a:pt x="28694" y="122371"/>
                  </a:lnTo>
                  <a:lnTo>
                    <a:pt x="31512" y="124311"/>
                  </a:lnTo>
                  <a:lnTo>
                    <a:pt x="37183" y="126466"/>
                  </a:lnTo>
                  <a:lnTo>
                    <a:pt x="45731" y="127679"/>
                  </a:lnTo>
                  <a:lnTo>
                    <a:pt x="53980" y="127963"/>
                  </a:lnTo>
                  <a:lnTo>
                    <a:pt x="70248" y="128145"/>
                  </a:lnTo>
                  <a:lnTo>
                    <a:pt x="73502" y="127208"/>
                  </a:lnTo>
                  <a:lnTo>
                    <a:pt x="79657" y="123626"/>
                  </a:lnTo>
                  <a:lnTo>
                    <a:pt x="88109" y="118859"/>
                  </a:lnTo>
                  <a:lnTo>
                    <a:pt x="93029" y="116254"/>
                  </a:lnTo>
                  <a:lnTo>
                    <a:pt x="101036" y="110820"/>
                  </a:lnTo>
                  <a:lnTo>
                    <a:pt x="108723" y="104278"/>
                  </a:lnTo>
                  <a:lnTo>
                    <a:pt x="118489" y="95020"/>
                  </a:lnTo>
                  <a:lnTo>
                    <a:pt x="123760" y="90837"/>
                  </a:lnTo>
                  <a:lnTo>
                    <a:pt x="129180" y="87095"/>
                  </a:lnTo>
                  <a:lnTo>
                    <a:pt x="134698" y="83648"/>
                  </a:lnTo>
                  <a:lnTo>
                    <a:pt x="139328" y="79446"/>
                  </a:lnTo>
                  <a:lnTo>
                    <a:pt x="147014" y="69696"/>
                  </a:lnTo>
                  <a:lnTo>
                    <a:pt x="153605" y="61553"/>
                  </a:lnTo>
                  <a:lnTo>
                    <a:pt x="156696" y="58048"/>
                  </a:lnTo>
                  <a:lnTo>
                    <a:pt x="158757" y="53806"/>
                  </a:lnTo>
                  <a:lnTo>
                    <a:pt x="161047" y="44013"/>
                  </a:lnTo>
                  <a:lnTo>
                    <a:pt x="164604" y="35850"/>
                  </a:lnTo>
                  <a:lnTo>
                    <a:pt x="168408" y="29048"/>
                  </a:lnTo>
                  <a:lnTo>
                    <a:pt x="170098" y="22849"/>
                  </a:lnTo>
                  <a:lnTo>
                    <a:pt x="171050" y="14005"/>
                  </a:lnTo>
                  <a:lnTo>
                    <a:pt x="171415" y="4136"/>
                  </a:lnTo>
                  <a:lnTo>
                    <a:pt x="170475" y="2625"/>
                  </a:lnTo>
                  <a:lnTo>
                    <a:pt x="168895" y="1617"/>
                  </a:lnTo>
                  <a:lnTo>
                    <a:pt x="164066" y="0"/>
                  </a:lnTo>
                  <a:lnTo>
                    <a:pt x="163670" y="820"/>
                  </a:lnTo>
                  <a:lnTo>
                    <a:pt x="162983" y="7018"/>
                  </a:lnTo>
                  <a:lnTo>
                    <a:pt x="162909" y="12383"/>
                  </a:lnTo>
                  <a:lnTo>
                    <a:pt x="163851" y="14790"/>
                  </a:lnTo>
                  <a:lnTo>
                    <a:pt x="169728" y="23682"/>
                  </a:lnTo>
                  <a:lnTo>
                    <a:pt x="174813" y="32847"/>
                  </a:lnTo>
                  <a:lnTo>
                    <a:pt x="180247" y="40730"/>
                  </a:lnTo>
                  <a:lnTo>
                    <a:pt x="185837" y="48361"/>
                  </a:lnTo>
                  <a:lnTo>
                    <a:pt x="191497" y="58103"/>
                  </a:lnTo>
                  <a:lnTo>
                    <a:pt x="197188" y="68783"/>
                  </a:lnTo>
                  <a:lnTo>
                    <a:pt x="200039" y="74298"/>
                  </a:lnTo>
                  <a:lnTo>
                    <a:pt x="203844" y="79879"/>
                  </a:lnTo>
                  <a:lnTo>
                    <a:pt x="208286" y="85506"/>
                  </a:lnTo>
                  <a:lnTo>
                    <a:pt x="213153" y="91161"/>
                  </a:lnTo>
                  <a:lnTo>
                    <a:pt x="217350" y="96837"/>
                  </a:lnTo>
                  <a:lnTo>
                    <a:pt x="221100" y="102525"/>
                  </a:lnTo>
                  <a:lnTo>
                    <a:pt x="224553" y="108223"/>
                  </a:lnTo>
                  <a:lnTo>
                    <a:pt x="227807" y="113926"/>
                  </a:lnTo>
                  <a:lnTo>
                    <a:pt x="233963" y="125343"/>
                  </a:lnTo>
                  <a:lnTo>
                    <a:pt x="242784" y="142481"/>
                  </a:lnTo>
                  <a:lnTo>
                    <a:pt x="245676" y="149147"/>
                  </a:lnTo>
                  <a:lnTo>
                    <a:pt x="248556" y="156449"/>
                  </a:lnTo>
                  <a:lnTo>
                    <a:pt x="251430" y="164175"/>
                  </a:lnTo>
                  <a:lnTo>
                    <a:pt x="254297" y="171230"/>
                  </a:lnTo>
                  <a:lnTo>
                    <a:pt x="257162" y="177838"/>
                  </a:lnTo>
                  <a:lnTo>
                    <a:pt x="262884" y="190261"/>
                  </a:lnTo>
                  <a:lnTo>
                    <a:pt x="268603" y="202132"/>
                  </a:lnTo>
                  <a:lnTo>
                    <a:pt x="270509" y="208917"/>
                  </a:lnTo>
                  <a:lnTo>
                    <a:pt x="271779" y="216298"/>
                  </a:lnTo>
                  <a:lnTo>
                    <a:pt x="272626" y="224076"/>
                  </a:lnTo>
                  <a:lnTo>
                    <a:pt x="273191" y="231167"/>
                  </a:lnTo>
                  <a:lnTo>
                    <a:pt x="273567" y="237799"/>
                  </a:lnTo>
                  <a:lnTo>
                    <a:pt x="273986" y="250247"/>
                  </a:lnTo>
                  <a:lnTo>
                    <a:pt x="274172" y="262130"/>
                  </a:lnTo>
                  <a:lnTo>
                    <a:pt x="273269" y="267966"/>
                  </a:lnTo>
                  <a:lnTo>
                    <a:pt x="271714" y="273762"/>
                  </a:lnTo>
                  <a:lnTo>
                    <a:pt x="269725" y="279530"/>
                  </a:lnTo>
                  <a:lnTo>
                    <a:pt x="266495" y="285281"/>
                  </a:lnTo>
                  <a:lnTo>
                    <a:pt x="262436" y="291020"/>
                  </a:lnTo>
                  <a:lnTo>
                    <a:pt x="257825" y="296751"/>
                  </a:lnTo>
                  <a:lnTo>
                    <a:pt x="250162" y="305658"/>
                  </a:lnTo>
                  <a:lnTo>
                    <a:pt x="242628" y="312792"/>
                  </a:lnTo>
                  <a:lnTo>
                    <a:pt x="237952" y="316028"/>
                  </a:lnTo>
                  <a:lnTo>
                    <a:pt x="232930" y="319138"/>
                  </a:lnTo>
                  <a:lnTo>
                    <a:pt x="224810" y="325133"/>
                  </a:lnTo>
                  <a:lnTo>
                    <a:pt x="217074" y="330973"/>
                  </a:lnTo>
                  <a:lnTo>
                    <a:pt x="212343" y="333864"/>
                  </a:lnTo>
                  <a:lnTo>
                    <a:pt x="207285" y="336743"/>
                  </a:lnTo>
                  <a:lnTo>
                    <a:pt x="202008" y="338663"/>
                  </a:lnTo>
                  <a:lnTo>
                    <a:pt x="196584" y="339943"/>
                  </a:lnTo>
                  <a:lnTo>
                    <a:pt x="191064" y="340796"/>
                  </a:lnTo>
                  <a:lnTo>
                    <a:pt x="186431" y="341365"/>
                  </a:lnTo>
                  <a:lnTo>
                    <a:pt x="178744" y="341997"/>
                  </a:lnTo>
                  <a:lnTo>
                    <a:pt x="174408" y="342166"/>
                  </a:lnTo>
                  <a:lnTo>
                    <a:pt x="164510" y="342353"/>
                  </a:lnTo>
                  <a:lnTo>
                    <a:pt x="159203" y="341450"/>
                  </a:lnTo>
                  <a:lnTo>
                    <a:pt x="153761" y="339896"/>
                  </a:lnTo>
                  <a:lnTo>
                    <a:pt x="148227" y="337907"/>
                  </a:lnTo>
                  <a:lnTo>
                    <a:pt x="143586" y="335629"/>
                  </a:lnTo>
                  <a:lnTo>
                    <a:pt x="135889" y="330558"/>
                  </a:lnTo>
                  <a:lnTo>
                    <a:pt x="129293" y="322589"/>
                  </a:lnTo>
                  <a:lnTo>
                    <a:pt x="123186" y="312697"/>
                  </a:lnTo>
                  <a:lnTo>
                    <a:pt x="120224" y="307392"/>
                  </a:lnTo>
                  <a:lnTo>
                    <a:pt x="117297" y="301951"/>
                  </a:lnTo>
                  <a:lnTo>
                    <a:pt x="115346" y="295466"/>
                  </a:lnTo>
                  <a:lnTo>
                    <a:pt x="114045" y="288285"/>
                  </a:lnTo>
                  <a:lnTo>
                    <a:pt x="113178" y="280640"/>
                  </a:lnTo>
                  <a:lnTo>
                    <a:pt x="112599" y="273638"/>
                  </a:lnTo>
                  <a:lnTo>
                    <a:pt x="112214" y="267065"/>
                  </a:lnTo>
                  <a:lnTo>
                    <a:pt x="111957" y="260779"/>
                  </a:lnTo>
                  <a:lnTo>
                    <a:pt x="112738" y="254683"/>
                  </a:lnTo>
                  <a:lnTo>
                    <a:pt x="114211" y="248713"/>
                  </a:lnTo>
                  <a:lnTo>
                    <a:pt x="116146" y="242829"/>
                  </a:lnTo>
                  <a:lnTo>
                    <a:pt x="117436" y="237001"/>
                  </a:lnTo>
                  <a:lnTo>
                    <a:pt x="118295" y="231211"/>
                  </a:lnTo>
                  <a:lnTo>
                    <a:pt x="118869" y="225446"/>
                  </a:lnTo>
                  <a:lnTo>
                    <a:pt x="121156" y="219697"/>
                  </a:lnTo>
                  <a:lnTo>
                    <a:pt x="124586" y="213960"/>
                  </a:lnTo>
                  <a:lnTo>
                    <a:pt x="128777" y="208230"/>
                  </a:lnTo>
                  <a:lnTo>
                    <a:pt x="133477" y="202505"/>
                  </a:lnTo>
                  <a:lnTo>
                    <a:pt x="138514" y="196783"/>
                  </a:lnTo>
                  <a:lnTo>
                    <a:pt x="143778" y="191064"/>
                  </a:lnTo>
                  <a:lnTo>
                    <a:pt x="154707" y="179629"/>
                  </a:lnTo>
                  <a:lnTo>
                    <a:pt x="160288" y="173913"/>
                  </a:lnTo>
                  <a:lnTo>
                    <a:pt x="166867" y="169149"/>
                  </a:lnTo>
                  <a:lnTo>
                    <a:pt x="174109" y="165021"/>
                  </a:lnTo>
                  <a:lnTo>
                    <a:pt x="219682" y="142626"/>
                  </a:lnTo>
                  <a:lnTo>
                    <a:pt x="224560" y="140672"/>
                  </a:lnTo>
                  <a:lnTo>
                    <a:pt x="228764" y="139369"/>
                  </a:lnTo>
                  <a:lnTo>
                    <a:pt x="240030" y="1367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172"/>
            <p:cNvSpPr/>
            <p:nvPr/>
          </p:nvSpPr>
          <p:spPr>
            <a:xfrm>
              <a:off x="4271962" y="2786062"/>
              <a:ext cx="197168" cy="162729"/>
            </a:xfrm>
            <a:custGeom>
              <a:avLst/>
              <a:gdLst/>
              <a:ahLst/>
              <a:cxnLst/>
              <a:rect l="0" t="0" r="0" b="0"/>
              <a:pathLst>
                <a:path w="197168" h="162729">
                  <a:moveTo>
                    <a:pt x="0" y="17145"/>
                  </a:moveTo>
                  <a:lnTo>
                    <a:pt x="0" y="24526"/>
                  </a:lnTo>
                  <a:lnTo>
                    <a:pt x="2540" y="27728"/>
                  </a:lnTo>
                  <a:lnTo>
                    <a:pt x="4551" y="29915"/>
                  </a:lnTo>
                  <a:lnTo>
                    <a:pt x="5892" y="32326"/>
                  </a:lnTo>
                  <a:lnTo>
                    <a:pt x="6785" y="34886"/>
                  </a:lnTo>
                  <a:lnTo>
                    <a:pt x="7381" y="37545"/>
                  </a:lnTo>
                  <a:lnTo>
                    <a:pt x="9683" y="40270"/>
                  </a:lnTo>
                  <a:lnTo>
                    <a:pt x="13123" y="43039"/>
                  </a:lnTo>
                  <a:lnTo>
                    <a:pt x="17321" y="45838"/>
                  </a:lnTo>
                  <a:lnTo>
                    <a:pt x="21072" y="49608"/>
                  </a:lnTo>
                  <a:lnTo>
                    <a:pt x="24526" y="54027"/>
                  </a:lnTo>
                  <a:lnTo>
                    <a:pt x="27780" y="58878"/>
                  </a:lnTo>
                  <a:lnTo>
                    <a:pt x="30903" y="64017"/>
                  </a:lnTo>
                  <a:lnTo>
                    <a:pt x="33937" y="69348"/>
                  </a:lnTo>
                  <a:lnTo>
                    <a:pt x="36912" y="74807"/>
                  </a:lnTo>
                  <a:lnTo>
                    <a:pt x="39848" y="79399"/>
                  </a:lnTo>
                  <a:lnTo>
                    <a:pt x="42758" y="83413"/>
                  </a:lnTo>
                  <a:lnTo>
                    <a:pt x="45650" y="87041"/>
                  </a:lnTo>
                  <a:lnTo>
                    <a:pt x="48531" y="91365"/>
                  </a:lnTo>
                  <a:lnTo>
                    <a:pt x="51404" y="96152"/>
                  </a:lnTo>
                  <a:lnTo>
                    <a:pt x="54272" y="101249"/>
                  </a:lnTo>
                  <a:lnTo>
                    <a:pt x="59999" y="111992"/>
                  </a:lnTo>
                  <a:lnTo>
                    <a:pt x="62859" y="117524"/>
                  </a:lnTo>
                  <a:lnTo>
                    <a:pt x="65718" y="122164"/>
                  </a:lnTo>
                  <a:lnTo>
                    <a:pt x="68577" y="126210"/>
                  </a:lnTo>
                  <a:lnTo>
                    <a:pt x="71436" y="129860"/>
                  </a:lnTo>
                  <a:lnTo>
                    <a:pt x="74294" y="133246"/>
                  </a:lnTo>
                  <a:lnTo>
                    <a:pt x="77152" y="136456"/>
                  </a:lnTo>
                  <a:lnTo>
                    <a:pt x="82867" y="142562"/>
                  </a:lnTo>
                  <a:lnTo>
                    <a:pt x="94297" y="154243"/>
                  </a:lnTo>
                  <a:lnTo>
                    <a:pt x="101177" y="161172"/>
                  </a:lnTo>
                  <a:lnTo>
                    <a:pt x="102694" y="161741"/>
                  </a:lnTo>
                  <a:lnTo>
                    <a:pt x="108427" y="162541"/>
                  </a:lnTo>
                  <a:lnTo>
                    <a:pt x="110102" y="162728"/>
                  </a:lnTo>
                  <a:lnTo>
                    <a:pt x="110549" y="161825"/>
                  </a:lnTo>
                  <a:lnTo>
                    <a:pt x="111045" y="158282"/>
                  </a:lnTo>
                  <a:lnTo>
                    <a:pt x="111266" y="153533"/>
                  </a:lnTo>
                  <a:lnTo>
                    <a:pt x="111390" y="145504"/>
                  </a:lnTo>
                  <a:lnTo>
                    <a:pt x="111408" y="142722"/>
                  </a:lnTo>
                  <a:lnTo>
                    <a:pt x="112372" y="138011"/>
                  </a:lnTo>
                  <a:lnTo>
                    <a:pt x="113967" y="132012"/>
                  </a:lnTo>
                  <a:lnTo>
                    <a:pt x="115983" y="125156"/>
                  </a:lnTo>
                  <a:lnTo>
                    <a:pt x="117327" y="118680"/>
                  </a:lnTo>
                  <a:lnTo>
                    <a:pt x="118223" y="112457"/>
                  </a:lnTo>
                  <a:lnTo>
                    <a:pt x="118820" y="106404"/>
                  </a:lnTo>
                  <a:lnTo>
                    <a:pt x="120171" y="100463"/>
                  </a:lnTo>
                  <a:lnTo>
                    <a:pt x="122024" y="94598"/>
                  </a:lnTo>
                  <a:lnTo>
                    <a:pt x="124212" y="88783"/>
                  </a:lnTo>
                  <a:lnTo>
                    <a:pt x="126623" y="83001"/>
                  </a:lnTo>
                  <a:lnTo>
                    <a:pt x="129183" y="77242"/>
                  </a:lnTo>
                  <a:lnTo>
                    <a:pt x="134567" y="65762"/>
                  </a:lnTo>
                  <a:lnTo>
                    <a:pt x="157173" y="20004"/>
                  </a:lnTo>
                  <a:lnTo>
                    <a:pt x="160027" y="15241"/>
                  </a:lnTo>
                  <a:lnTo>
                    <a:pt x="162882" y="11113"/>
                  </a:lnTo>
                  <a:lnTo>
                    <a:pt x="165738" y="7409"/>
                  </a:lnTo>
                  <a:lnTo>
                    <a:pt x="168595" y="4939"/>
                  </a:lnTo>
                  <a:lnTo>
                    <a:pt x="171452" y="3293"/>
                  </a:lnTo>
                  <a:lnTo>
                    <a:pt x="177166" y="1463"/>
                  </a:lnTo>
                  <a:lnTo>
                    <a:pt x="182880" y="651"/>
                  </a:lnTo>
                  <a:lnTo>
                    <a:pt x="188595" y="289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173"/>
            <p:cNvSpPr/>
            <p:nvPr/>
          </p:nvSpPr>
          <p:spPr>
            <a:xfrm>
              <a:off x="4546794" y="2803238"/>
              <a:ext cx="299527" cy="179447"/>
            </a:xfrm>
            <a:custGeom>
              <a:avLst/>
              <a:gdLst/>
              <a:ahLst/>
              <a:cxnLst/>
              <a:rect l="0" t="0" r="0" b="0"/>
              <a:pathLst>
                <a:path w="299527" h="179447">
                  <a:moveTo>
                    <a:pt x="145221" y="8542"/>
                  </a:moveTo>
                  <a:lnTo>
                    <a:pt x="140670" y="8542"/>
                  </a:lnTo>
                  <a:lnTo>
                    <a:pt x="139329" y="7589"/>
                  </a:lnTo>
                  <a:lnTo>
                    <a:pt x="138435" y="6002"/>
                  </a:lnTo>
                  <a:lnTo>
                    <a:pt x="137001" y="1161"/>
                  </a:lnTo>
                  <a:lnTo>
                    <a:pt x="135931" y="764"/>
                  </a:lnTo>
                  <a:lnTo>
                    <a:pt x="127370" y="126"/>
                  </a:lnTo>
                  <a:lnTo>
                    <a:pt x="121094" y="39"/>
                  </a:lnTo>
                  <a:lnTo>
                    <a:pt x="111956" y="0"/>
                  </a:lnTo>
                  <a:lnTo>
                    <a:pt x="106851" y="942"/>
                  </a:lnTo>
                  <a:lnTo>
                    <a:pt x="101543" y="2523"/>
                  </a:lnTo>
                  <a:lnTo>
                    <a:pt x="96100" y="4529"/>
                  </a:lnTo>
                  <a:lnTo>
                    <a:pt x="90566" y="6819"/>
                  </a:lnTo>
                  <a:lnTo>
                    <a:pt x="84972" y="9298"/>
                  </a:lnTo>
                  <a:lnTo>
                    <a:pt x="73676" y="14593"/>
                  </a:lnTo>
                  <a:lnTo>
                    <a:pt x="62305" y="20121"/>
                  </a:lnTo>
                  <a:lnTo>
                    <a:pt x="57559" y="23881"/>
                  </a:lnTo>
                  <a:lnTo>
                    <a:pt x="53442" y="28293"/>
                  </a:lnTo>
                  <a:lnTo>
                    <a:pt x="49745" y="33139"/>
                  </a:lnTo>
                  <a:lnTo>
                    <a:pt x="45375" y="37323"/>
                  </a:lnTo>
                  <a:lnTo>
                    <a:pt x="40557" y="41064"/>
                  </a:lnTo>
                  <a:lnTo>
                    <a:pt x="35440" y="44511"/>
                  </a:lnTo>
                  <a:lnTo>
                    <a:pt x="31076" y="48713"/>
                  </a:lnTo>
                  <a:lnTo>
                    <a:pt x="27214" y="53420"/>
                  </a:lnTo>
                  <a:lnTo>
                    <a:pt x="23687" y="58463"/>
                  </a:lnTo>
                  <a:lnTo>
                    <a:pt x="20383" y="64683"/>
                  </a:lnTo>
                  <a:lnTo>
                    <a:pt x="17228" y="71687"/>
                  </a:lnTo>
                  <a:lnTo>
                    <a:pt x="14172" y="79213"/>
                  </a:lnTo>
                  <a:lnTo>
                    <a:pt x="11183" y="86136"/>
                  </a:lnTo>
                  <a:lnTo>
                    <a:pt x="5320" y="98908"/>
                  </a:lnTo>
                  <a:lnTo>
                    <a:pt x="3377" y="104981"/>
                  </a:lnTo>
                  <a:lnTo>
                    <a:pt x="2080" y="110934"/>
                  </a:lnTo>
                  <a:lnTo>
                    <a:pt x="1216" y="116808"/>
                  </a:lnTo>
                  <a:lnTo>
                    <a:pt x="640" y="122629"/>
                  </a:lnTo>
                  <a:lnTo>
                    <a:pt x="256" y="128415"/>
                  </a:lnTo>
                  <a:lnTo>
                    <a:pt x="0" y="134177"/>
                  </a:lnTo>
                  <a:lnTo>
                    <a:pt x="782" y="139924"/>
                  </a:lnTo>
                  <a:lnTo>
                    <a:pt x="2256" y="145660"/>
                  </a:lnTo>
                  <a:lnTo>
                    <a:pt x="4191" y="151389"/>
                  </a:lnTo>
                  <a:lnTo>
                    <a:pt x="6433" y="156161"/>
                  </a:lnTo>
                  <a:lnTo>
                    <a:pt x="8881" y="160294"/>
                  </a:lnTo>
                  <a:lnTo>
                    <a:pt x="11464" y="164002"/>
                  </a:lnTo>
                  <a:lnTo>
                    <a:pt x="14140" y="167427"/>
                  </a:lnTo>
                  <a:lnTo>
                    <a:pt x="16876" y="170663"/>
                  </a:lnTo>
                  <a:lnTo>
                    <a:pt x="19652" y="173772"/>
                  </a:lnTo>
                  <a:lnTo>
                    <a:pt x="22456" y="175846"/>
                  </a:lnTo>
                  <a:lnTo>
                    <a:pt x="28111" y="178149"/>
                  </a:lnTo>
                  <a:lnTo>
                    <a:pt x="36339" y="179173"/>
                  </a:lnTo>
                  <a:lnTo>
                    <a:pt x="41200" y="179446"/>
                  </a:lnTo>
                  <a:lnTo>
                    <a:pt x="45394" y="178675"/>
                  </a:lnTo>
                  <a:lnTo>
                    <a:pt x="52593" y="175279"/>
                  </a:lnTo>
                  <a:lnTo>
                    <a:pt x="61508" y="170595"/>
                  </a:lnTo>
                  <a:lnTo>
                    <a:pt x="66552" y="168012"/>
                  </a:lnTo>
                  <a:lnTo>
                    <a:pt x="72772" y="165338"/>
                  </a:lnTo>
                  <a:lnTo>
                    <a:pt x="79777" y="162603"/>
                  </a:lnTo>
                  <a:lnTo>
                    <a:pt x="87304" y="159826"/>
                  </a:lnTo>
                  <a:lnTo>
                    <a:pt x="94227" y="156071"/>
                  </a:lnTo>
                  <a:lnTo>
                    <a:pt x="100747" y="151662"/>
                  </a:lnTo>
                  <a:lnTo>
                    <a:pt x="106999" y="146818"/>
                  </a:lnTo>
                  <a:lnTo>
                    <a:pt x="113072" y="141683"/>
                  </a:lnTo>
                  <a:lnTo>
                    <a:pt x="119026" y="136355"/>
                  </a:lnTo>
                  <a:lnTo>
                    <a:pt x="130721" y="125355"/>
                  </a:lnTo>
                  <a:lnTo>
                    <a:pt x="159480" y="97079"/>
                  </a:lnTo>
                  <a:lnTo>
                    <a:pt x="164252" y="91379"/>
                  </a:lnTo>
                  <a:lnTo>
                    <a:pt x="168386" y="85674"/>
                  </a:lnTo>
                  <a:lnTo>
                    <a:pt x="172094" y="79966"/>
                  </a:lnTo>
                  <a:lnTo>
                    <a:pt x="174566" y="74255"/>
                  </a:lnTo>
                  <a:lnTo>
                    <a:pt x="176214" y="68543"/>
                  </a:lnTo>
                  <a:lnTo>
                    <a:pt x="177313" y="62830"/>
                  </a:lnTo>
                  <a:lnTo>
                    <a:pt x="178045" y="58069"/>
                  </a:lnTo>
                  <a:lnTo>
                    <a:pt x="178534" y="53943"/>
                  </a:lnTo>
                  <a:lnTo>
                    <a:pt x="178860" y="50239"/>
                  </a:lnTo>
                  <a:lnTo>
                    <a:pt x="179076" y="45865"/>
                  </a:lnTo>
                  <a:lnTo>
                    <a:pt x="179317" y="35924"/>
                  </a:lnTo>
                  <a:lnTo>
                    <a:pt x="179453" y="24169"/>
                  </a:lnTo>
                  <a:lnTo>
                    <a:pt x="178520" y="20865"/>
                  </a:lnTo>
                  <a:lnTo>
                    <a:pt x="176945" y="17710"/>
                  </a:lnTo>
                  <a:lnTo>
                    <a:pt x="174943" y="14654"/>
                  </a:lnTo>
                  <a:lnTo>
                    <a:pt x="173608" y="11664"/>
                  </a:lnTo>
                  <a:lnTo>
                    <a:pt x="172718" y="8718"/>
                  </a:lnTo>
                  <a:lnTo>
                    <a:pt x="172125" y="5802"/>
                  </a:lnTo>
                  <a:lnTo>
                    <a:pt x="170777" y="3857"/>
                  </a:lnTo>
                  <a:lnTo>
                    <a:pt x="168926" y="2561"/>
                  </a:lnTo>
                  <a:lnTo>
                    <a:pt x="162749" y="121"/>
                  </a:lnTo>
                  <a:lnTo>
                    <a:pt x="162480" y="4565"/>
                  </a:lnTo>
                  <a:lnTo>
                    <a:pt x="162388" y="15552"/>
                  </a:lnTo>
                  <a:lnTo>
                    <a:pt x="162367" y="61832"/>
                  </a:lnTo>
                  <a:lnTo>
                    <a:pt x="163319" y="68833"/>
                  </a:lnTo>
                  <a:lnTo>
                    <a:pt x="164906" y="75406"/>
                  </a:lnTo>
                  <a:lnTo>
                    <a:pt x="166917" y="81693"/>
                  </a:lnTo>
                  <a:lnTo>
                    <a:pt x="168257" y="87789"/>
                  </a:lnTo>
                  <a:lnTo>
                    <a:pt x="169151" y="93758"/>
                  </a:lnTo>
                  <a:lnTo>
                    <a:pt x="169747" y="99643"/>
                  </a:lnTo>
                  <a:lnTo>
                    <a:pt x="172049" y="104518"/>
                  </a:lnTo>
                  <a:lnTo>
                    <a:pt x="175489" y="108721"/>
                  </a:lnTo>
                  <a:lnTo>
                    <a:pt x="179687" y="112475"/>
                  </a:lnTo>
                  <a:lnTo>
                    <a:pt x="186891" y="119187"/>
                  </a:lnTo>
                  <a:lnTo>
                    <a:pt x="199278" y="131257"/>
                  </a:lnTo>
                  <a:lnTo>
                    <a:pt x="208016" y="139940"/>
                  </a:lnTo>
                  <a:lnTo>
                    <a:pt x="210896" y="141861"/>
                  </a:lnTo>
                  <a:lnTo>
                    <a:pt x="216637" y="143994"/>
                  </a:lnTo>
                  <a:lnTo>
                    <a:pt x="225225" y="145196"/>
                  </a:lnTo>
                  <a:lnTo>
                    <a:pt x="233483" y="142937"/>
                  </a:lnTo>
                  <a:lnTo>
                    <a:pt x="238352" y="141001"/>
                  </a:lnTo>
                  <a:lnTo>
                    <a:pt x="243503" y="138758"/>
                  </a:lnTo>
                  <a:lnTo>
                    <a:pt x="254306" y="133725"/>
                  </a:lnTo>
                  <a:lnTo>
                    <a:pt x="271099" y="125537"/>
                  </a:lnTo>
                  <a:lnTo>
                    <a:pt x="275812" y="122734"/>
                  </a:lnTo>
                  <a:lnTo>
                    <a:pt x="279907" y="119912"/>
                  </a:lnTo>
                  <a:lnTo>
                    <a:pt x="283589" y="117079"/>
                  </a:lnTo>
                  <a:lnTo>
                    <a:pt x="290220" y="113930"/>
                  </a:lnTo>
                  <a:lnTo>
                    <a:pt x="299526" y="11141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174"/>
            <p:cNvSpPr/>
            <p:nvPr/>
          </p:nvSpPr>
          <p:spPr>
            <a:xfrm>
              <a:off x="4914900" y="2708910"/>
              <a:ext cx="505765" cy="196736"/>
            </a:xfrm>
            <a:custGeom>
              <a:avLst/>
              <a:gdLst/>
              <a:ahLst/>
              <a:cxnLst/>
              <a:rect l="0" t="0" r="0" b="0"/>
              <a:pathLst>
                <a:path w="505765" h="196736">
                  <a:moveTo>
                    <a:pt x="0" y="0"/>
                  </a:moveTo>
                  <a:lnTo>
                    <a:pt x="0" y="11931"/>
                  </a:lnTo>
                  <a:lnTo>
                    <a:pt x="952" y="14622"/>
                  </a:lnTo>
                  <a:lnTo>
                    <a:pt x="4550" y="20151"/>
                  </a:lnTo>
                  <a:lnTo>
                    <a:pt x="5891" y="23911"/>
                  </a:lnTo>
                  <a:lnTo>
                    <a:pt x="6785" y="28323"/>
                  </a:lnTo>
                  <a:lnTo>
                    <a:pt x="7380" y="33170"/>
                  </a:lnTo>
                  <a:lnTo>
                    <a:pt x="8730" y="39258"/>
                  </a:lnTo>
                  <a:lnTo>
                    <a:pt x="10583" y="46174"/>
                  </a:lnTo>
                  <a:lnTo>
                    <a:pt x="12770" y="53643"/>
                  </a:lnTo>
                  <a:lnTo>
                    <a:pt x="14228" y="60527"/>
                  </a:lnTo>
                  <a:lnTo>
                    <a:pt x="15200" y="67021"/>
                  </a:lnTo>
                  <a:lnTo>
                    <a:pt x="15849" y="73256"/>
                  </a:lnTo>
                  <a:lnTo>
                    <a:pt x="17233" y="80269"/>
                  </a:lnTo>
                  <a:lnTo>
                    <a:pt x="19109" y="87803"/>
                  </a:lnTo>
                  <a:lnTo>
                    <a:pt x="21311" y="95682"/>
                  </a:lnTo>
                  <a:lnTo>
                    <a:pt x="22780" y="102841"/>
                  </a:lnTo>
                  <a:lnTo>
                    <a:pt x="23759" y="109518"/>
                  </a:lnTo>
                  <a:lnTo>
                    <a:pt x="24412" y="115874"/>
                  </a:lnTo>
                  <a:lnTo>
                    <a:pt x="25799" y="122017"/>
                  </a:lnTo>
                  <a:lnTo>
                    <a:pt x="27677" y="128017"/>
                  </a:lnTo>
                  <a:lnTo>
                    <a:pt x="29881" y="133922"/>
                  </a:lnTo>
                  <a:lnTo>
                    <a:pt x="32303" y="139764"/>
                  </a:lnTo>
                  <a:lnTo>
                    <a:pt x="34870" y="145563"/>
                  </a:lnTo>
                  <a:lnTo>
                    <a:pt x="37534" y="151334"/>
                  </a:lnTo>
                  <a:lnTo>
                    <a:pt x="39310" y="156135"/>
                  </a:lnTo>
                  <a:lnTo>
                    <a:pt x="40494" y="160287"/>
                  </a:lnTo>
                  <a:lnTo>
                    <a:pt x="41283" y="164008"/>
                  </a:lnTo>
                  <a:lnTo>
                    <a:pt x="42762" y="168393"/>
                  </a:lnTo>
                  <a:lnTo>
                    <a:pt x="44701" y="173222"/>
                  </a:lnTo>
                  <a:lnTo>
                    <a:pt x="46945" y="178346"/>
                  </a:lnTo>
                  <a:lnTo>
                    <a:pt x="49394" y="181762"/>
                  </a:lnTo>
                  <a:lnTo>
                    <a:pt x="51979" y="184040"/>
                  </a:lnTo>
                  <a:lnTo>
                    <a:pt x="57391" y="187523"/>
                  </a:lnTo>
                  <a:lnTo>
                    <a:pt x="62972" y="192246"/>
                  </a:lnTo>
                  <a:lnTo>
                    <a:pt x="65794" y="193886"/>
                  </a:lnTo>
                  <a:lnTo>
                    <a:pt x="71469" y="195709"/>
                  </a:lnTo>
                  <a:lnTo>
                    <a:pt x="80019" y="196735"/>
                  </a:lnTo>
                  <a:lnTo>
                    <a:pt x="81921" y="195927"/>
                  </a:lnTo>
                  <a:lnTo>
                    <a:pt x="83189" y="194435"/>
                  </a:lnTo>
                  <a:lnTo>
                    <a:pt x="84034" y="192488"/>
                  </a:lnTo>
                  <a:lnTo>
                    <a:pt x="85550" y="191190"/>
                  </a:lnTo>
                  <a:lnTo>
                    <a:pt x="87514" y="190325"/>
                  </a:lnTo>
                  <a:lnTo>
                    <a:pt x="89775" y="189748"/>
                  </a:lnTo>
                  <a:lnTo>
                    <a:pt x="92235" y="187459"/>
                  </a:lnTo>
                  <a:lnTo>
                    <a:pt x="94827" y="184027"/>
                  </a:lnTo>
                  <a:lnTo>
                    <a:pt x="97508" y="179835"/>
                  </a:lnTo>
                  <a:lnTo>
                    <a:pt x="100248" y="176087"/>
                  </a:lnTo>
                  <a:lnTo>
                    <a:pt x="103027" y="172636"/>
                  </a:lnTo>
                  <a:lnTo>
                    <a:pt x="105832" y="169383"/>
                  </a:lnTo>
                  <a:lnTo>
                    <a:pt x="107702" y="165310"/>
                  </a:lnTo>
                  <a:lnTo>
                    <a:pt x="108949" y="160689"/>
                  </a:lnTo>
                  <a:lnTo>
                    <a:pt x="109780" y="155703"/>
                  </a:lnTo>
                  <a:lnTo>
                    <a:pt x="111287" y="151427"/>
                  </a:lnTo>
                  <a:lnTo>
                    <a:pt x="113243" y="147624"/>
                  </a:lnTo>
                  <a:lnTo>
                    <a:pt x="115501" y="144136"/>
                  </a:lnTo>
                  <a:lnTo>
                    <a:pt x="117958" y="139905"/>
                  </a:lnTo>
                  <a:lnTo>
                    <a:pt x="123228" y="130125"/>
                  </a:lnTo>
                  <a:lnTo>
                    <a:pt x="125014" y="124850"/>
                  </a:lnTo>
                  <a:lnTo>
                    <a:pt x="126205" y="119428"/>
                  </a:lnTo>
                  <a:lnTo>
                    <a:pt x="126999" y="113908"/>
                  </a:lnTo>
                  <a:lnTo>
                    <a:pt x="127529" y="109276"/>
                  </a:lnTo>
                  <a:lnTo>
                    <a:pt x="127881" y="105236"/>
                  </a:lnTo>
                  <a:lnTo>
                    <a:pt x="128116" y="101589"/>
                  </a:lnTo>
                  <a:lnTo>
                    <a:pt x="128273" y="97254"/>
                  </a:lnTo>
                  <a:lnTo>
                    <a:pt x="128546" y="80175"/>
                  </a:lnTo>
                  <a:lnTo>
                    <a:pt x="129512" y="78215"/>
                  </a:lnTo>
                  <a:lnTo>
                    <a:pt x="133125" y="73497"/>
                  </a:lnTo>
                  <a:lnTo>
                    <a:pt x="135964" y="70037"/>
                  </a:lnTo>
                  <a:lnTo>
                    <a:pt x="136362" y="70503"/>
                  </a:lnTo>
                  <a:lnTo>
                    <a:pt x="136805" y="73562"/>
                  </a:lnTo>
                  <a:lnTo>
                    <a:pt x="137876" y="74759"/>
                  </a:lnTo>
                  <a:lnTo>
                    <a:pt x="139542" y="75557"/>
                  </a:lnTo>
                  <a:lnTo>
                    <a:pt x="141605" y="76088"/>
                  </a:lnTo>
                  <a:lnTo>
                    <a:pt x="142981" y="78348"/>
                  </a:lnTo>
                  <a:lnTo>
                    <a:pt x="143898" y="81759"/>
                  </a:lnTo>
                  <a:lnTo>
                    <a:pt x="144509" y="85938"/>
                  </a:lnTo>
                  <a:lnTo>
                    <a:pt x="145870" y="89677"/>
                  </a:lnTo>
                  <a:lnTo>
                    <a:pt x="147728" y="93122"/>
                  </a:lnTo>
                  <a:lnTo>
                    <a:pt x="149920" y="96371"/>
                  </a:lnTo>
                  <a:lnTo>
                    <a:pt x="151382" y="100442"/>
                  </a:lnTo>
                  <a:lnTo>
                    <a:pt x="152356" y="105062"/>
                  </a:lnTo>
                  <a:lnTo>
                    <a:pt x="153006" y="110046"/>
                  </a:lnTo>
                  <a:lnTo>
                    <a:pt x="154391" y="115274"/>
                  </a:lnTo>
                  <a:lnTo>
                    <a:pt x="156267" y="120664"/>
                  </a:lnTo>
                  <a:lnTo>
                    <a:pt x="158470" y="126163"/>
                  </a:lnTo>
                  <a:lnTo>
                    <a:pt x="160892" y="131733"/>
                  </a:lnTo>
                  <a:lnTo>
                    <a:pt x="166122" y="143003"/>
                  </a:lnTo>
                  <a:lnTo>
                    <a:pt x="168851" y="147723"/>
                  </a:lnTo>
                  <a:lnTo>
                    <a:pt x="171622" y="151822"/>
                  </a:lnTo>
                  <a:lnTo>
                    <a:pt x="174422" y="155507"/>
                  </a:lnTo>
                  <a:lnTo>
                    <a:pt x="176288" y="159868"/>
                  </a:lnTo>
                  <a:lnTo>
                    <a:pt x="177533" y="164681"/>
                  </a:lnTo>
                  <a:lnTo>
                    <a:pt x="178363" y="169795"/>
                  </a:lnTo>
                  <a:lnTo>
                    <a:pt x="180821" y="174157"/>
                  </a:lnTo>
                  <a:lnTo>
                    <a:pt x="184365" y="178017"/>
                  </a:lnTo>
                  <a:lnTo>
                    <a:pt x="192430" y="183893"/>
                  </a:lnTo>
                  <a:lnTo>
                    <a:pt x="199189" y="186505"/>
                  </a:lnTo>
                  <a:lnTo>
                    <a:pt x="208350" y="187976"/>
                  </a:lnTo>
                  <a:lnTo>
                    <a:pt x="222852" y="188513"/>
                  </a:lnTo>
                  <a:lnTo>
                    <a:pt x="225720" y="188540"/>
                  </a:lnTo>
                  <a:lnTo>
                    <a:pt x="228585" y="187606"/>
                  </a:lnTo>
                  <a:lnTo>
                    <a:pt x="234308" y="184028"/>
                  </a:lnTo>
                  <a:lnTo>
                    <a:pt x="238120" y="180788"/>
                  </a:lnTo>
                  <a:lnTo>
                    <a:pt x="242566" y="176722"/>
                  </a:lnTo>
                  <a:lnTo>
                    <a:pt x="247436" y="172107"/>
                  </a:lnTo>
                  <a:lnTo>
                    <a:pt x="250682" y="168078"/>
                  </a:lnTo>
                  <a:lnTo>
                    <a:pt x="252846" y="164439"/>
                  </a:lnTo>
                  <a:lnTo>
                    <a:pt x="254289" y="161061"/>
                  </a:lnTo>
                  <a:lnTo>
                    <a:pt x="257156" y="156904"/>
                  </a:lnTo>
                  <a:lnTo>
                    <a:pt x="260972" y="152227"/>
                  </a:lnTo>
                  <a:lnTo>
                    <a:pt x="265421" y="147205"/>
                  </a:lnTo>
                  <a:lnTo>
                    <a:pt x="268387" y="141952"/>
                  </a:lnTo>
                  <a:lnTo>
                    <a:pt x="270365" y="136544"/>
                  </a:lnTo>
                  <a:lnTo>
                    <a:pt x="271683" y="131034"/>
                  </a:lnTo>
                  <a:lnTo>
                    <a:pt x="273514" y="125456"/>
                  </a:lnTo>
                  <a:lnTo>
                    <a:pt x="275688" y="119832"/>
                  </a:lnTo>
                  <a:lnTo>
                    <a:pt x="278090" y="114178"/>
                  </a:lnTo>
                  <a:lnTo>
                    <a:pt x="283297" y="102816"/>
                  </a:lnTo>
                  <a:lnTo>
                    <a:pt x="286020" y="97119"/>
                  </a:lnTo>
                  <a:lnTo>
                    <a:pt x="287835" y="91416"/>
                  </a:lnTo>
                  <a:lnTo>
                    <a:pt x="289045" y="85709"/>
                  </a:lnTo>
                  <a:lnTo>
                    <a:pt x="289852" y="79999"/>
                  </a:lnTo>
                  <a:lnTo>
                    <a:pt x="291341" y="75240"/>
                  </a:lnTo>
                  <a:lnTo>
                    <a:pt x="293287" y="71115"/>
                  </a:lnTo>
                  <a:lnTo>
                    <a:pt x="295537" y="67412"/>
                  </a:lnTo>
                  <a:lnTo>
                    <a:pt x="297037" y="63039"/>
                  </a:lnTo>
                  <a:lnTo>
                    <a:pt x="298037" y="58218"/>
                  </a:lnTo>
                  <a:lnTo>
                    <a:pt x="298704" y="53100"/>
                  </a:lnTo>
                  <a:lnTo>
                    <a:pt x="299148" y="48735"/>
                  </a:lnTo>
                  <a:lnTo>
                    <a:pt x="299445" y="44872"/>
                  </a:lnTo>
                  <a:lnTo>
                    <a:pt x="299642" y="41345"/>
                  </a:lnTo>
                  <a:lnTo>
                    <a:pt x="299862" y="34885"/>
                  </a:lnTo>
                  <a:lnTo>
                    <a:pt x="300034" y="25876"/>
                  </a:lnTo>
                  <a:lnTo>
                    <a:pt x="300037" y="37663"/>
                  </a:lnTo>
                  <a:lnTo>
                    <a:pt x="300989" y="41301"/>
                  </a:lnTo>
                  <a:lnTo>
                    <a:pt x="302577" y="45631"/>
                  </a:lnTo>
                  <a:lnTo>
                    <a:pt x="304588" y="50423"/>
                  </a:lnTo>
                  <a:lnTo>
                    <a:pt x="305929" y="54570"/>
                  </a:lnTo>
                  <a:lnTo>
                    <a:pt x="306822" y="58288"/>
                  </a:lnTo>
                  <a:lnTo>
                    <a:pt x="307418" y="61718"/>
                  </a:lnTo>
                  <a:lnTo>
                    <a:pt x="308767" y="65910"/>
                  </a:lnTo>
                  <a:lnTo>
                    <a:pt x="310620" y="70610"/>
                  </a:lnTo>
                  <a:lnTo>
                    <a:pt x="312807" y="75648"/>
                  </a:lnTo>
                  <a:lnTo>
                    <a:pt x="314266" y="80912"/>
                  </a:lnTo>
                  <a:lnTo>
                    <a:pt x="315238" y="86326"/>
                  </a:lnTo>
                  <a:lnTo>
                    <a:pt x="315886" y="91840"/>
                  </a:lnTo>
                  <a:lnTo>
                    <a:pt x="317270" y="96469"/>
                  </a:lnTo>
                  <a:lnTo>
                    <a:pt x="319146" y="100508"/>
                  </a:lnTo>
                  <a:lnTo>
                    <a:pt x="321349" y="104152"/>
                  </a:lnTo>
                  <a:lnTo>
                    <a:pt x="323770" y="108487"/>
                  </a:lnTo>
                  <a:lnTo>
                    <a:pt x="329000" y="118384"/>
                  </a:lnTo>
                  <a:lnTo>
                    <a:pt x="331728" y="122737"/>
                  </a:lnTo>
                  <a:lnTo>
                    <a:pt x="334500" y="126592"/>
                  </a:lnTo>
                  <a:lnTo>
                    <a:pt x="337299" y="130115"/>
                  </a:lnTo>
                  <a:lnTo>
                    <a:pt x="339166" y="133416"/>
                  </a:lnTo>
                  <a:lnTo>
                    <a:pt x="340411" y="136569"/>
                  </a:lnTo>
                  <a:lnTo>
                    <a:pt x="341240" y="139623"/>
                  </a:lnTo>
                  <a:lnTo>
                    <a:pt x="342746" y="143564"/>
                  </a:lnTo>
                  <a:lnTo>
                    <a:pt x="344702" y="148097"/>
                  </a:lnTo>
                  <a:lnTo>
                    <a:pt x="346959" y="153024"/>
                  </a:lnTo>
                  <a:lnTo>
                    <a:pt x="350368" y="156308"/>
                  </a:lnTo>
                  <a:lnTo>
                    <a:pt x="354546" y="158498"/>
                  </a:lnTo>
                  <a:lnTo>
                    <a:pt x="363316" y="161883"/>
                  </a:lnTo>
                  <a:lnTo>
                    <a:pt x="370389" y="166563"/>
                  </a:lnTo>
                  <a:lnTo>
                    <a:pt x="376707" y="171818"/>
                  </a:lnTo>
                  <a:lnTo>
                    <a:pt x="379725" y="174552"/>
                  </a:lnTo>
                  <a:lnTo>
                    <a:pt x="382690" y="176376"/>
                  </a:lnTo>
                  <a:lnTo>
                    <a:pt x="391413" y="179894"/>
                  </a:lnTo>
                  <a:lnTo>
                    <a:pt x="397164" y="184093"/>
                  </a:lnTo>
                  <a:lnTo>
                    <a:pt x="400031" y="184641"/>
                  </a:lnTo>
                  <a:lnTo>
                    <a:pt x="402894" y="184054"/>
                  </a:lnTo>
                  <a:lnTo>
                    <a:pt x="405756" y="182710"/>
                  </a:lnTo>
                  <a:lnTo>
                    <a:pt x="414016" y="181217"/>
                  </a:lnTo>
                  <a:lnTo>
                    <a:pt x="418885" y="180818"/>
                  </a:lnTo>
                  <a:lnTo>
                    <a:pt x="423084" y="179601"/>
                  </a:lnTo>
                  <a:lnTo>
                    <a:pt x="430290" y="175707"/>
                  </a:lnTo>
                  <a:lnTo>
                    <a:pt x="436667" y="170802"/>
                  </a:lnTo>
                  <a:lnTo>
                    <a:pt x="442677" y="165447"/>
                  </a:lnTo>
                  <a:lnTo>
                    <a:pt x="448523" y="159892"/>
                  </a:lnTo>
                  <a:lnTo>
                    <a:pt x="451415" y="156124"/>
                  </a:lnTo>
                  <a:lnTo>
                    <a:pt x="454295" y="151708"/>
                  </a:lnTo>
                  <a:lnTo>
                    <a:pt x="457168" y="146858"/>
                  </a:lnTo>
                  <a:lnTo>
                    <a:pt x="460989" y="141721"/>
                  </a:lnTo>
                  <a:lnTo>
                    <a:pt x="465440" y="136390"/>
                  </a:lnTo>
                  <a:lnTo>
                    <a:pt x="474515" y="126340"/>
                  </a:lnTo>
                  <a:lnTo>
                    <a:pt x="481723" y="118698"/>
                  </a:lnTo>
                  <a:lnTo>
                    <a:pt x="484978" y="114375"/>
                  </a:lnTo>
                  <a:lnTo>
                    <a:pt x="488101" y="109587"/>
                  </a:lnTo>
                  <a:lnTo>
                    <a:pt x="491136" y="104490"/>
                  </a:lnTo>
                  <a:lnTo>
                    <a:pt x="494111" y="99188"/>
                  </a:lnTo>
                  <a:lnTo>
                    <a:pt x="499957" y="88216"/>
                  </a:lnTo>
                  <a:lnTo>
                    <a:pt x="501897" y="82623"/>
                  </a:lnTo>
                  <a:lnTo>
                    <a:pt x="503191" y="76989"/>
                  </a:lnTo>
                  <a:lnTo>
                    <a:pt x="504053" y="71329"/>
                  </a:lnTo>
                  <a:lnTo>
                    <a:pt x="504628" y="66602"/>
                  </a:lnTo>
                  <a:lnTo>
                    <a:pt x="505011" y="62499"/>
                  </a:lnTo>
                  <a:lnTo>
                    <a:pt x="505266" y="58811"/>
                  </a:lnTo>
                  <a:lnTo>
                    <a:pt x="505436" y="54447"/>
                  </a:lnTo>
                  <a:lnTo>
                    <a:pt x="505676" y="40156"/>
                  </a:lnTo>
                  <a:lnTo>
                    <a:pt x="505764" y="27807"/>
                  </a:lnTo>
                  <a:lnTo>
                    <a:pt x="503231" y="24106"/>
                  </a:lnTo>
                  <a:lnTo>
                    <a:pt x="501222" y="21785"/>
                  </a:lnTo>
                  <a:lnTo>
                    <a:pt x="498931" y="20238"/>
                  </a:lnTo>
                  <a:lnTo>
                    <a:pt x="493844" y="18520"/>
                  </a:lnTo>
                  <a:lnTo>
                    <a:pt x="491154" y="19014"/>
                  </a:lnTo>
                  <a:lnTo>
                    <a:pt x="485626" y="22103"/>
                  </a:lnTo>
                  <a:lnTo>
                    <a:pt x="479993" y="26651"/>
                  </a:lnTo>
                  <a:lnTo>
                    <a:pt x="474315" y="31847"/>
                  </a:lnTo>
                  <a:lnTo>
                    <a:pt x="468617" y="37332"/>
                  </a:lnTo>
                  <a:lnTo>
                    <a:pt x="444103" y="61689"/>
                  </a:lnTo>
                  <a:lnTo>
                    <a:pt x="440848" y="65891"/>
                  </a:lnTo>
                  <a:lnTo>
                    <a:pt x="437727" y="70597"/>
                  </a:lnTo>
                  <a:lnTo>
                    <a:pt x="434692" y="75640"/>
                  </a:lnTo>
                  <a:lnTo>
                    <a:pt x="432670" y="80906"/>
                  </a:lnTo>
                  <a:lnTo>
                    <a:pt x="431321" y="86322"/>
                  </a:lnTo>
                  <a:lnTo>
                    <a:pt x="430423" y="91838"/>
                  </a:lnTo>
                  <a:lnTo>
                    <a:pt x="428871" y="96468"/>
                  </a:lnTo>
                  <a:lnTo>
                    <a:pt x="426884" y="100507"/>
                  </a:lnTo>
                  <a:lnTo>
                    <a:pt x="424607" y="104152"/>
                  </a:lnTo>
                  <a:lnTo>
                    <a:pt x="423088" y="108487"/>
                  </a:lnTo>
                  <a:lnTo>
                    <a:pt x="422076" y="113282"/>
                  </a:lnTo>
                  <a:lnTo>
                    <a:pt x="421401" y="118384"/>
                  </a:lnTo>
                  <a:lnTo>
                    <a:pt x="421904" y="122737"/>
                  </a:lnTo>
                  <a:lnTo>
                    <a:pt x="423192" y="126592"/>
                  </a:lnTo>
                  <a:lnTo>
                    <a:pt x="425003" y="130115"/>
                  </a:lnTo>
                  <a:lnTo>
                    <a:pt x="426210" y="133416"/>
                  </a:lnTo>
                  <a:lnTo>
                    <a:pt x="427015" y="136569"/>
                  </a:lnTo>
                  <a:lnTo>
                    <a:pt x="427551" y="139623"/>
                  </a:lnTo>
                  <a:lnTo>
                    <a:pt x="430688" y="145557"/>
                  </a:lnTo>
                  <a:lnTo>
                    <a:pt x="435256" y="151369"/>
                  </a:lnTo>
                  <a:lnTo>
                    <a:pt x="440462" y="157128"/>
                  </a:lnTo>
                  <a:lnTo>
                    <a:pt x="445951" y="162862"/>
                  </a:lnTo>
                  <a:lnTo>
                    <a:pt x="448748" y="165725"/>
                  </a:lnTo>
                  <a:lnTo>
                    <a:pt x="452518" y="167633"/>
                  </a:lnTo>
                  <a:lnTo>
                    <a:pt x="465972" y="170319"/>
                  </a:lnTo>
                  <a:lnTo>
                    <a:pt x="479535" y="171226"/>
                  </a:lnTo>
                  <a:lnTo>
                    <a:pt x="488632" y="1714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175"/>
            <p:cNvSpPr/>
            <p:nvPr/>
          </p:nvSpPr>
          <p:spPr>
            <a:xfrm>
              <a:off x="5523547" y="2726055"/>
              <a:ext cx="161037" cy="161538"/>
            </a:xfrm>
            <a:custGeom>
              <a:avLst/>
              <a:gdLst/>
              <a:ahLst/>
              <a:cxnLst/>
              <a:rect l="0" t="0" r="0" b="0"/>
              <a:pathLst>
                <a:path w="161037" h="161538">
                  <a:moveTo>
                    <a:pt x="102870" y="0"/>
                  </a:moveTo>
                  <a:lnTo>
                    <a:pt x="81310" y="0"/>
                  </a:lnTo>
                  <a:lnTo>
                    <a:pt x="78972" y="952"/>
                  </a:lnTo>
                  <a:lnTo>
                    <a:pt x="76460" y="2540"/>
                  </a:lnTo>
                  <a:lnTo>
                    <a:pt x="73834" y="4551"/>
                  </a:lnTo>
                  <a:lnTo>
                    <a:pt x="71130" y="6844"/>
                  </a:lnTo>
                  <a:lnTo>
                    <a:pt x="68375" y="9325"/>
                  </a:lnTo>
                  <a:lnTo>
                    <a:pt x="62774" y="14622"/>
                  </a:lnTo>
                  <a:lnTo>
                    <a:pt x="44553" y="32609"/>
                  </a:lnTo>
                  <a:lnTo>
                    <a:pt x="43989" y="34122"/>
                  </a:lnTo>
                  <a:lnTo>
                    <a:pt x="43363" y="38342"/>
                  </a:lnTo>
                  <a:lnTo>
                    <a:pt x="43011" y="41523"/>
                  </a:lnTo>
                  <a:lnTo>
                    <a:pt x="45469" y="44807"/>
                  </a:lnTo>
                  <a:lnTo>
                    <a:pt x="47457" y="47016"/>
                  </a:lnTo>
                  <a:lnTo>
                    <a:pt x="50688" y="49441"/>
                  </a:lnTo>
                  <a:lnTo>
                    <a:pt x="54747" y="52011"/>
                  </a:lnTo>
                  <a:lnTo>
                    <a:pt x="59358" y="54676"/>
                  </a:lnTo>
                  <a:lnTo>
                    <a:pt x="63385" y="56453"/>
                  </a:lnTo>
                  <a:lnTo>
                    <a:pt x="67021" y="57638"/>
                  </a:lnTo>
                  <a:lnTo>
                    <a:pt x="70399" y="58428"/>
                  </a:lnTo>
                  <a:lnTo>
                    <a:pt x="74555" y="59907"/>
                  </a:lnTo>
                  <a:lnTo>
                    <a:pt x="79231" y="61845"/>
                  </a:lnTo>
                  <a:lnTo>
                    <a:pt x="84253" y="64090"/>
                  </a:lnTo>
                  <a:lnTo>
                    <a:pt x="94913" y="69124"/>
                  </a:lnTo>
                  <a:lnTo>
                    <a:pt x="134339" y="88614"/>
                  </a:lnTo>
                  <a:lnTo>
                    <a:pt x="139089" y="91461"/>
                  </a:lnTo>
                  <a:lnTo>
                    <a:pt x="143209" y="94311"/>
                  </a:lnTo>
                  <a:lnTo>
                    <a:pt x="146907" y="97164"/>
                  </a:lnTo>
                  <a:lnTo>
                    <a:pt x="150326" y="100019"/>
                  </a:lnTo>
                  <a:lnTo>
                    <a:pt x="153557" y="102874"/>
                  </a:lnTo>
                  <a:lnTo>
                    <a:pt x="156664" y="105730"/>
                  </a:lnTo>
                  <a:lnTo>
                    <a:pt x="158735" y="108587"/>
                  </a:lnTo>
                  <a:lnTo>
                    <a:pt x="160116" y="111443"/>
                  </a:lnTo>
                  <a:lnTo>
                    <a:pt x="161036" y="114300"/>
                  </a:lnTo>
                  <a:lnTo>
                    <a:pt x="160698" y="117158"/>
                  </a:lnTo>
                  <a:lnTo>
                    <a:pt x="159520" y="120015"/>
                  </a:lnTo>
                  <a:lnTo>
                    <a:pt x="157781" y="122872"/>
                  </a:lnTo>
                  <a:lnTo>
                    <a:pt x="155670" y="125730"/>
                  </a:lnTo>
                  <a:lnTo>
                    <a:pt x="153310" y="128587"/>
                  </a:lnTo>
                  <a:lnTo>
                    <a:pt x="150784" y="131445"/>
                  </a:lnTo>
                  <a:lnTo>
                    <a:pt x="147196" y="134302"/>
                  </a:lnTo>
                  <a:lnTo>
                    <a:pt x="142898" y="137159"/>
                  </a:lnTo>
                  <a:lnTo>
                    <a:pt x="138128" y="140017"/>
                  </a:lnTo>
                  <a:lnTo>
                    <a:pt x="133995" y="142874"/>
                  </a:lnTo>
                  <a:lnTo>
                    <a:pt x="130288" y="145732"/>
                  </a:lnTo>
                  <a:lnTo>
                    <a:pt x="126863" y="148590"/>
                  </a:lnTo>
                  <a:lnTo>
                    <a:pt x="122676" y="150495"/>
                  </a:lnTo>
                  <a:lnTo>
                    <a:pt x="117979" y="151765"/>
                  </a:lnTo>
                  <a:lnTo>
                    <a:pt x="112943" y="152611"/>
                  </a:lnTo>
                  <a:lnTo>
                    <a:pt x="106728" y="154128"/>
                  </a:lnTo>
                  <a:lnTo>
                    <a:pt x="99727" y="156092"/>
                  </a:lnTo>
                  <a:lnTo>
                    <a:pt x="92202" y="158354"/>
                  </a:lnTo>
                  <a:lnTo>
                    <a:pt x="85281" y="159861"/>
                  </a:lnTo>
                  <a:lnTo>
                    <a:pt x="78761" y="160867"/>
                  </a:lnTo>
                  <a:lnTo>
                    <a:pt x="72510" y="161537"/>
                  </a:lnTo>
                  <a:lnTo>
                    <a:pt x="66437" y="161031"/>
                  </a:lnTo>
                  <a:lnTo>
                    <a:pt x="60484" y="159741"/>
                  </a:lnTo>
                  <a:lnTo>
                    <a:pt x="54610" y="157929"/>
                  </a:lnTo>
                  <a:lnTo>
                    <a:pt x="49742" y="156721"/>
                  </a:lnTo>
                  <a:lnTo>
                    <a:pt x="45544" y="155915"/>
                  </a:lnTo>
                  <a:lnTo>
                    <a:pt x="41793" y="155379"/>
                  </a:lnTo>
                  <a:lnTo>
                    <a:pt x="37387" y="155021"/>
                  </a:lnTo>
                  <a:lnTo>
                    <a:pt x="32544" y="154782"/>
                  </a:lnTo>
                  <a:lnTo>
                    <a:pt x="19168" y="154446"/>
                  </a:lnTo>
                  <a:lnTo>
                    <a:pt x="0" y="15430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x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y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5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3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7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4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11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5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15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3" name="SMARTPenAnnotation132"/>
          <p:cNvSpPr/>
          <p:nvPr/>
        </p:nvSpPr>
        <p:spPr>
          <a:xfrm>
            <a:off x="4023359" y="4406265"/>
            <a:ext cx="60009" cy="300038"/>
          </a:xfrm>
          <a:custGeom>
            <a:avLst/>
            <a:gdLst/>
            <a:ahLst/>
            <a:cxnLst/>
            <a:rect l="0" t="0" r="0" b="0"/>
            <a:pathLst>
              <a:path w="60009" h="300038">
                <a:moveTo>
                  <a:pt x="0" y="0"/>
                </a:moveTo>
                <a:lnTo>
                  <a:pt x="0" y="11931"/>
                </a:lnTo>
                <a:lnTo>
                  <a:pt x="953" y="13669"/>
                </a:lnTo>
                <a:lnTo>
                  <a:pt x="2541" y="14828"/>
                </a:lnTo>
                <a:lnTo>
                  <a:pt x="4552" y="15600"/>
                </a:lnTo>
                <a:lnTo>
                  <a:pt x="5892" y="18972"/>
                </a:lnTo>
                <a:lnTo>
                  <a:pt x="6786" y="24078"/>
                </a:lnTo>
                <a:lnTo>
                  <a:pt x="7382" y="30339"/>
                </a:lnTo>
                <a:lnTo>
                  <a:pt x="7779" y="36419"/>
                </a:lnTo>
                <a:lnTo>
                  <a:pt x="8044" y="42377"/>
                </a:lnTo>
                <a:lnTo>
                  <a:pt x="8220" y="48253"/>
                </a:lnTo>
                <a:lnTo>
                  <a:pt x="9290" y="55028"/>
                </a:lnTo>
                <a:lnTo>
                  <a:pt x="10956" y="62404"/>
                </a:lnTo>
                <a:lnTo>
                  <a:pt x="13019" y="70177"/>
                </a:lnTo>
                <a:lnTo>
                  <a:pt x="14395" y="77265"/>
                </a:lnTo>
                <a:lnTo>
                  <a:pt x="15311" y="83895"/>
                </a:lnTo>
                <a:lnTo>
                  <a:pt x="15923" y="90220"/>
                </a:lnTo>
                <a:lnTo>
                  <a:pt x="16330" y="97294"/>
                </a:lnTo>
                <a:lnTo>
                  <a:pt x="16783" y="112774"/>
                </a:lnTo>
                <a:lnTo>
                  <a:pt x="17857" y="120902"/>
                </a:lnTo>
                <a:lnTo>
                  <a:pt x="19525" y="129179"/>
                </a:lnTo>
                <a:lnTo>
                  <a:pt x="21589" y="137554"/>
                </a:lnTo>
                <a:lnTo>
                  <a:pt x="23917" y="145043"/>
                </a:lnTo>
                <a:lnTo>
                  <a:pt x="26423" y="151940"/>
                </a:lnTo>
                <a:lnTo>
                  <a:pt x="29046" y="158443"/>
                </a:lnTo>
                <a:lnTo>
                  <a:pt x="30794" y="165636"/>
                </a:lnTo>
                <a:lnTo>
                  <a:pt x="31960" y="173289"/>
                </a:lnTo>
                <a:lnTo>
                  <a:pt x="32736" y="181249"/>
                </a:lnTo>
                <a:lnTo>
                  <a:pt x="33255" y="188459"/>
                </a:lnTo>
                <a:lnTo>
                  <a:pt x="33600" y="195172"/>
                </a:lnTo>
                <a:lnTo>
                  <a:pt x="33830" y="201552"/>
                </a:lnTo>
                <a:lnTo>
                  <a:pt x="34936" y="207711"/>
                </a:lnTo>
                <a:lnTo>
                  <a:pt x="36626" y="213721"/>
                </a:lnTo>
                <a:lnTo>
                  <a:pt x="38705" y="219633"/>
                </a:lnTo>
                <a:lnTo>
                  <a:pt x="40091" y="225479"/>
                </a:lnTo>
                <a:lnTo>
                  <a:pt x="41015" y="231282"/>
                </a:lnTo>
                <a:lnTo>
                  <a:pt x="41631" y="237055"/>
                </a:lnTo>
                <a:lnTo>
                  <a:pt x="42042" y="242809"/>
                </a:lnTo>
                <a:lnTo>
                  <a:pt x="42315" y="248550"/>
                </a:lnTo>
                <a:lnTo>
                  <a:pt x="42701" y="263192"/>
                </a:lnTo>
                <a:lnTo>
                  <a:pt x="42755" y="266901"/>
                </a:lnTo>
                <a:lnTo>
                  <a:pt x="43743" y="270326"/>
                </a:lnTo>
                <a:lnTo>
                  <a:pt x="45355" y="273562"/>
                </a:lnTo>
                <a:lnTo>
                  <a:pt x="47382" y="276673"/>
                </a:lnTo>
                <a:lnTo>
                  <a:pt x="48733" y="279698"/>
                </a:lnTo>
                <a:lnTo>
                  <a:pt x="50234" y="285600"/>
                </a:lnTo>
                <a:lnTo>
                  <a:pt x="51587" y="288507"/>
                </a:lnTo>
                <a:lnTo>
                  <a:pt x="53442" y="291398"/>
                </a:lnTo>
                <a:lnTo>
                  <a:pt x="60008" y="3000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3"/>
          <p:cNvSpPr/>
          <p:nvPr/>
        </p:nvSpPr>
        <p:spPr>
          <a:xfrm>
            <a:off x="3920489" y="4372009"/>
            <a:ext cx="385258" cy="360012"/>
          </a:xfrm>
          <a:custGeom>
            <a:avLst/>
            <a:gdLst/>
            <a:ahLst/>
            <a:cxnLst/>
            <a:rect l="0" t="0" r="0" b="0"/>
            <a:pathLst>
              <a:path w="385258" h="360012">
                <a:moveTo>
                  <a:pt x="0" y="51401"/>
                </a:moveTo>
                <a:lnTo>
                  <a:pt x="15601" y="51401"/>
                </a:lnTo>
                <a:lnTo>
                  <a:pt x="25790" y="46850"/>
                </a:lnTo>
                <a:lnTo>
                  <a:pt x="35592" y="44615"/>
                </a:lnTo>
                <a:lnTo>
                  <a:pt x="40873" y="44019"/>
                </a:lnTo>
                <a:lnTo>
                  <a:pt x="49281" y="40818"/>
                </a:lnTo>
                <a:lnTo>
                  <a:pt x="57145" y="36220"/>
                </a:lnTo>
                <a:lnTo>
                  <a:pt x="66991" y="31001"/>
                </a:lnTo>
                <a:lnTo>
                  <a:pt x="83244" y="22708"/>
                </a:lnTo>
                <a:lnTo>
                  <a:pt x="89786" y="20842"/>
                </a:lnTo>
                <a:lnTo>
                  <a:pt x="97005" y="19598"/>
                </a:lnTo>
                <a:lnTo>
                  <a:pt x="104676" y="18769"/>
                </a:lnTo>
                <a:lnTo>
                  <a:pt x="111693" y="17264"/>
                </a:lnTo>
                <a:lnTo>
                  <a:pt x="118278" y="15308"/>
                </a:lnTo>
                <a:lnTo>
                  <a:pt x="124572" y="13052"/>
                </a:lnTo>
                <a:lnTo>
                  <a:pt x="131626" y="11547"/>
                </a:lnTo>
                <a:lnTo>
                  <a:pt x="139185" y="10544"/>
                </a:lnTo>
                <a:lnTo>
                  <a:pt x="147083" y="9875"/>
                </a:lnTo>
                <a:lnTo>
                  <a:pt x="155206" y="8477"/>
                </a:lnTo>
                <a:lnTo>
                  <a:pt x="163478" y="6593"/>
                </a:lnTo>
                <a:lnTo>
                  <a:pt x="171851" y="4384"/>
                </a:lnTo>
                <a:lnTo>
                  <a:pt x="180290" y="2911"/>
                </a:lnTo>
                <a:lnTo>
                  <a:pt x="188773" y="1929"/>
                </a:lnTo>
                <a:lnTo>
                  <a:pt x="197286" y="1275"/>
                </a:lnTo>
                <a:lnTo>
                  <a:pt x="204867" y="838"/>
                </a:lnTo>
                <a:lnTo>
                  <a:pt x="218370" y="353"/>
                </a:lnTo>
                <a:lnTo>
                  <a:pt x="249404" y="42"/>
                </a:lnTo>
                <a:lnTo>
                  <a:pt x="266104" y="0"/>
                </a:lnTo>
                <a:lnTo>
                  <a:pt x="273606" y="941"/>
                </a:lnTo>
                <a:lnTo>
                  <a:pt x="280511" y="2521"/>
                </a:lnTo>
                <a:lnTo>
                  <a:pt x="287020" y="4526"/>
                </a:lnTo>
                <a:lnTo>
                  <a:pt x="293264" y="6816"/>
                </a:lnTo>
                <a:lnTo>
                  <a:pt x="305283" y="11900"/>
                </a:lnTo>
                <a:lnTo>
                  <a:pt x="316974" y="17335"/>
                </a:lnTo>
                <a:lnTo>
                  <a:pt x="340002" y="28585"/>
                </a:lnTo>
                <a:lnTo>
                  <a:pt x="344778" y="32380"/>
                </a:lnTo>
                <a:lnTo>
                  <a:pt x="352625" y="41677"/>
                </a:lnTo>
                <a:lnTo>
                  <a:pt x="359287" y="52159"/>
                </a:lnTo>
                <a:lnTo>
                  <a:pt x="365424" y="62215"/>
                </a:lnTo>
                <a:lnTo>
                  <a:pt x="371326" y="69859"/>
                </a:lnTo>
                <a:lnTo>
                  <a:pt x="377124" y="78972"/>
                </a:lnTo>
                <a:lnTo>
                  <a:pt x="380004" y="84069"/>
                </a:lnTo>
                <a:lnTo>
                  <a:pt x="383203" y="94812"/>
                </a:lnTo>
                <a:lnTo>
                  <a:pt x="384626" y="105937"/>
                </a:lnTo>
                <a:lnTo>
                  <a:pt x="385005" y="111571"/>
                </a:lnTo>
                <a:lnTo>
                  <a:pt x="385257" y="117232"/>
                </a:lnTo>
                <a:lnTo>
                  <a:pt x="384473" y="122911"/>
                </a:lnTo>
                <a:lnTo>
                  <a:pt x="382998" y="128601"/>
                </a:lnTo>
                <a:lnTo>
                  <a:pt x="373787" y="155974"/>
                </a:lnTo>
                <a:lnTo>
                  <a:pt x="371112" y="163026"/>
                </a:lnTo>
                <a:lnTo>
                  <a:pt x="368375" y="169632"/>
                </a:lnTo>
                <a:lnTo>
                  <a:pt x="365598" y="175942"/>
                </a:lnTo>
                <a:lnTo>
                  <a:pt x="359974" y="188032"/>
                </a:lnTo>
                <a:lnTo>
                  <a:pt x="357140" y="193924"/>
                </a:lnTo>
                <a:lnTo>
                  <a:pt x="354298" y="200708"/>
                </a:lnTo>
                <a:lnTo>
                  <a:pt x="351452" y="208089"/>
                </a:lnTo>
                <a:lnTo>
                  <a:pt x="348601" y="215867"/>
                </a:lnTo>
                <a:lnTo>
                  <a:pt x="344796" y="222957"/>
                </a:lnTo>
                <a:lnTo>
                  <a:pt x="340354" y="229589"/>
                </a:lnTo>
                <a:lnTo>
                  <a:pt x="335488" y="235915"/>
                </a:lnTo>
                <a:lnTo>
                  <a:pt x="325001" y="245485"/>
                </a:lnTo>
                <a:lnTo>
                  <a:pt x="319537" y="249370"/>
                </a:lnTo>
                <a:lnTo>
                  <a:pt x="310927" y="258767"/>
                </a:lnTo>
                <a:lnTo>
                  <a:pt x="307297" y="263940"/>
                </a:lnTo>
                <a:lnTo>
                  <a:pt x="298184" y="272228"/>
                </a:lnTo>
                <a:lnTo>
                  <a:pt x="287784" y="280038"/>
                </a:lnTo>
                <a:lnTo>
                  <a:pt x="276812" y="289860"/>
                </a:lnTo>
                <a:lnTo>
                  <a:pt x="268125" y="298035"/>
                </a:lnTo>
                <a:lnTo>
                  <a:pt x="255340" y="310533"/>
                </a:lnTo>
                <a:lnTo>
                  <a:pt x="244930" y="319923"/>
                </a:lnTo>
                <a:lnTo>
                  <a:pt x="233953" y="327271"/>
                </a:lnTo>
                <a:lnTo>
                  <a:pt x="222724" y="333712"/>
                </a:lnTo>
                <a:lnTo>
                  <a:pt x="217063" y="336763"/>
                </a:lnTo>
                <a:lnTo>
                  <a:pt x="205693" y="340154"/>
                </a:lnTo>
                <a:lnTo>
                  <a:pt x="194289" y="342613"/>
                </a:lnTo>
                <a:lnTo>
                  <a:pt x="182871" y="346881"/>
                </a:lnTo>
                <a:lnTo>
                  <a:pt x="173987" y="349413"/>
                </a:lnTo>
                <a:lnTo>
                  <a:pt x="165910" y="351491"/>
                </a:lnTo>
                <a:lnTo>
                  <a:pt x="155970" y="355589"/>
                </a:lnTo>
                <a:lnTo>
                  <a:pt x="145203" y="358045"/>
                </a:lnTo>
                <a:lnTo>
                  <a:pt x="135020" y="359137"/>
                </a:lnTo>
                <a:lnTo>
                  <a:pt x="123932" y="359752"/>
                </a:lnTo>
                <a:lnTo>
                  <a:pt x="114614" y="359934"/>
                </a:lnTo>
                <a:lnTo>
                  <a:pt x="94298" y="36001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4"/>
          <p:cNvSpPr/>
          <p:nvPr/>
        </p:nvSpPr>
        <p:spPr>
          <a:xfrm>
            <a:off x="4486275" y="4466272"/>
            <a:ext cx="257176" cy="51436"/>
          </a:xfrm>
          <a:custGeom>
            <a:avLst/>
            <a:gdLst/>
            <a:ahLst/>
            <a:cxnLst/>
            <a:rect l="0" t="0" r="0" b="0"/>
            <a:pathLst>
              <a:path w="257176" h="51436">
                <a:moveTo>
                  <a:pt x="0" y="51435"/>
                </a:moveTo>
                <a:lnTo>
                  <a:pt x="7380" y="51435"/>
                </a:lnTo>
                <a:lnTo>
                  <a:pt x="8730" y="50483"/>
                </a:lnTo>
                <a:lnTo>
                  <a:pt x="10583" y="48895"/>
                </a:lnTo>
                <a:lnTo>
                  <a:pt x="12770" y="46885"/>
                </a:lnTo>
                <a:lnTo>
                  <a:pt x="16133" y="45544"/>
                </a:lnTo>
                <a:lnTo>
                  <a:pt x="20280" y="44650"/>
                </a:lnTo>
                <a:lnTo>
                  <a:pt x="24950" y="44054"/>
                </a:lnTo>
                <a:lnTo>
                  <a:pt x="29968" y="42705"/>
                </a:lnTo>
                <a:lnTo>
                  <a:pt x="35219" y="40852"/>
                </a:lnTo>
                <a:lnTo>
                  <a:pt x="40624" y="38665"/>
                </a:lnTo>
                <a:lnTo>
                  <a:pt x="46133" y="37206"/>
                </a:lnTo>
                <a:lnTo>
                  <a:pt x="51710" y="36234"/>
                </a:lnTo>
                <a:lnTo>
                  <a:pt x="57333" y="35587"/>
                </a:lnTo>
                <a:lnTo>
                  <a:pt x="62987" y="32297"/>
                </a:lnTo>
                <a:lnTo>
                  <a:pt x="68661" y="27247"/>
                </a:lnTo>
                <a:lnTo>
                  <a:pt x="74348" y="21022"/>
                </a:lnTo>
                <a:lnTo>
                  <a:pt x="80046" y="16872"/>
                </a:lnTo>
                <a:lnTo>
                  <a:pt x="85749" y="14106"/>
                </a:lnTo>
                <a:lnTo>
                  <a:pt x="91456" y="12261"/>
                </a:lnTo>
                <a:lnTo>
                  <a:pt x="98118" y="11032"/>
                </a:lnTo>
                <a:lnTo>
                  <a:pt x="105417" y="10212"/>
                </a:lnTo>
                <a:lnTo>
                  <a:pt x="113140" y="9666"/>
                </a:lnTo>
                <a:lnTo>
                  <a:pt x="120194" y="9302"/>
                </a:lnTo>
                <a:lnTo>
                  <a:pt x="133112" y="8897"/>
                </a:lnTo>
                <a:lnTo>
                  <a:pt x="139224" y="7836"/>
                </a:lnTo>
                <a:lnTo>
                  <a:pt x="145203" y="6177"/>
                </a:lnTo>
                <a:lnTo>
                  <a:pt x="151095" y="4118"/>
                </a:lnTo>
                <a:lnTo>
                  <a:pt x="156927" y="2745"/>
                </a:lnTo>
                <a:lnTo>
                  <a:pt x="162721" y="1830"/>
                </a:lnTo>
                <a:lnTo>
                  <a:pt x="168488" y="1220"/>
                </a:lnTo>
                <a:lnTo>
                  <a:pt x="174237" y="814"/>
                </a:lnTo>
                <a:lnTo>
                  <a:pt x="179975" y="543"/>
                </a:lnTo>
                <a:lnTo>
                  <a:pt x="191431" y="241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5"/>
          <p:cNvSpPr/>
          <p:nvPr/>
        </p:nvSpPr>
        <p:spPr>
          <a:xfrm>
            <a:off x="4554854" y="4551997"/>
            <a:ext cx="222887" cy="42864"/>
          </a:xfrm>
          <a:custGeom>
            <a:avLst/>
            <a:gdLst/>
            <a:ahLst/>
            <a:cxnLst/>
            <a:rect l="0" t="0" r="0" b="0"/>
            <a:pathLst>
              <a:path w="222887" h="42864">
                <a:moveTo>
                  <a:pt x="0" y="42863"/>
                </a:moveTo>
                <a:lnTo>
                  <a:pt x="4551" y="38312"/>
                </a:lnTo>
                <a:lnTo>
                  <a:pt x="6844" y="35067"/>
                </a:lnTo>
                <a:lnTo>
                  <a:pt x="9325" y="30998"/>
                </a:lnTo>
                <a:lnTo>
                  <a:pt x="11932" y="26380"/>
                </a:lnTo>
                <a:lnTo>
                  <a:pt x="14622" y="23302"/>
                </a:lnTo>
                <a:lnTo>
                  <a:pt x="17368" y="21250"/>
                </a:lnTo>
                <a:lnTo>
                  <a:pt x="20152" y="19882"/>
                </a:lnTo>
                <a:lnTo>
                  <a:pt x="23912" y="18969"/>
                </a:lnTo>
                <a:lnTo>
                  <a:pt x="28324" y="18361"/>
                </a:lnTo>
                <a:lnTo>
                  <a:pt x="33170" y="17956"/>
                </a:lnTo>
                <a:lnTo>
                  <a:pt x="38306" y="17686"/>
                </a:lnTo>
                <a:lnTo>
                  <a:pt x="49092" y="17385"/>
                </a:lnTo>
                <a:lnTo>
                  <a:pt x="61325" y="17216"/>
                </a:lnTo>
                <a:lnTo>
                  <a:pt x="65648" y="16240"/>
                </a:lnTo>
                <a:lnTo>
                  <a:pt x="70436" y="14637"/>
                </a:lnTo>
                <a:lnTo>
                  <a:pt x="75533" y="12615"/>
                </a:lnTo>
                <a:lnTo>
                  <a:pt x="80835" y="11268"/>
                </a:lnTo>
                <a:lnTo>
                  <a:pt x="86275" y="10369"/>
                </a:lnTo>
                <a:lnTo>
                  <a:pt x="91807" y="9770"/>
                </a:lnTo>
                <a:lnTo>
                  <a:pt x="97400" y="9371"/>
                </a:lnTo>
                <a:lnTo>
                  <a:pt x="103033" y="9105"/>
                </a:lnTo>
                <a:lnTo>
                  <a:pt x="108694" y="8928"/>
                </a:lnTo>
                <a:lnTo>
                  <a:pt x="114373" y="7857"/>
                </a:lnTo>
                <a:lnTo>
                  <a:pt x="120064" y="6190"/>
                </a:lnTo>
                <a:lnTo>
                  <a:pt x="125763" y="4127"/>
                </a:lnTo>
                <a:lnTo>
                  <a:pt x="131467" y="2751"/>
                </a:lnTo>
                <a:lnTo>
                  <a:pt x="137175" y="1835"/>
                </a:lnTo>
                <a:lnTo>
                  <a:pt x="142885" y="1223"/>
                </a:lnTo>
                <a:lnTo>
                  <a:pt x="148597" y="815"/>
                </a:lnTo>
                <a:lnTo>
                  <a:pt x="154310" y="544"/>
                </a:lnTo>
                <a:lnTo>
                  <a:pt x="165737" y="242"/>
                </a:lnTo>
                <a:lnTo>
                  <a:pt x="22288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36"/>
          <p:cNvSpPr/>
          <p:nvPr/>
        </p:nvSpPr>
        <p:spPr>
          <a:xfrm>
            <a:off x="5009560" y="4234951"/>
            <a:ext cx="291103" cy="539898"/>
          </a:xfrm>
          <a:custGeom>
            <a:avLst/>
            <a:gdLst/>
            <a:ahLst/>
            <a:cxnLst/>
            <a:rect l="0" t="0" r="0" b="0"/>
            <a:pathLst>
              <a:path w="291103" h="539898">
                <a:moveTo>
                  <a:pt x="239667" y="25581"/>
                </a:moveTo>
                <a:lnTo>
                  <a:pt x="232286" y="18200"/>
                </a:lnTo>
                <a:lnTo>
                  <a:pt x="229084" y="17538"/>
                </a:lnTo>
                <a:lnTo>
                  <a:pt x="226897" y="17362"/>
                </a:lnTo>
                <a:lnTo>
                  <a:pt x="225439" y="16291"/>
                </a:lnTo>
                <a:lnTo>
                  <a:pt x="224466" y="14626"/>
                </a:lnTo>
                <a:lnTo>
                  <a:pt x="223819" y="12562"/>
                </a:lnTo>
                <a:lnTo>
                  <a:pt x="220558" y="7730"/>
                </a:lnTo>
                <a:lnTo>
                  <a:pt x="218356" y="5108"/>
                </a:lnTo>
                <a:lnTo>
                  <a:pt x="215934" y="3360"/>
                </a:lnTo>
                <a:lnTo>
                  <a:pt x="210704" y="1417"/>
                </a:lnTo>
                <a:lnTo>
                  <a:pt x="202405" y="324"/>
                </a:lnTo>
                <a:lnTo>
                  <a:pt x="193913" y="0"/>
                </a:lnTo>
                <a:lnTo>
                  <a:pt x="185677" y="2464"/>
                </a:lnTo>
                <a:lnTo>
                  <a:pt x="176619" y="5782"/>
                </a:lnTo>
                <a:lnTo>
                  <a:pt x="169418" y="7257"/>
                </a:lnTo>
                <a:lnTo>
                  <a:pt x="160503" y="10452"/>
                </a:lnTo>
                <a:lnTo>
                  <a:pt x="155458" y="12637"/>
                </a:lnTo>
                <a:lnTo>
                  <a:pt x="147314" y="17606"/>
                </a:lnTo>
                <a:lnTo>
                  <a:pt x="139566" y="22989"/>
                </a:lnTo>
                <a:lnTo>
                  <a:pt x="134833" y="25758"/>
                </a:lnTo>
                <a:lnTo>
                  <a:pt x="129773" y="28556"/>
                </a:lnTo>
                <a:lnTo>
                  <a:pt x="121610" y="34206"/>
                </a:lnTo>
                <a:lnTo>
                  <a:pt x="114807" y="39892"/>
                </a:lnTo>
                <a:lnTo>
                  <a:pt x="108609" y="45594"/>
                </a:lnTo>
                <a:lnTo>
                  <a:pt x="99764" y="54159"/>
                </a:lnTo>
                <a:lnTo>
                  <a:pt x="91111" y="67280"/>
                </a:lnTo>
                <a:lnTo>
                  <a:pt x="82515" y="83233"/>
                </a:lnTo>
                <a:lnTo>
                  <a:pt x="79334" y="94384"/>
                </a:lnTo>
                <a:lnTo>
                  <a:pt x="77920" y="105690"/>
                </a:lnTo>
                <a:lnTo>
                  <a:pt x="77292" y="117065"/>
                </a:lnTo>
                <a:lnTo>
                  <a:pt x="74473" y="128471"/>
                </a:lnTo>
                <a:lnTo>
                  <a:pt x="70997" y="139890"/>
                </a:lnTo>
                <a:lnTo>
                  <a:pt x="69453" y="151315"/>
                </a:lnTo>
                <a:lnTo>
                  <a:pt x="68766" y="162743"/>
                </a:lnTo>
                <a:lnTo>
                  <a:pt x="67509" y="175124"/>
                </a:lnTo>
                <a:lnTo>
                  <a:pt x="63775" y="190152"/>
                </a:lnTo>
                <a:lnTo>
                  <a:pt x="61480" y="203816"/>
                </a:lnTo>
                <a:lnTo>
                  <a:pt x="60460" y="216239"/>
                </a:lnTo>
                <a:lnTo>
                  <a:pt x="60007" y="228111"/>
                </a:lnTo>
                <a:lnTo>
                  <a:pt x="57266" y="239737"/>
                </a:lnTo>
                <a:lnTo>
                  <a:pt x="52908" y="254452"/>
                </a:lnTo>
                <a:lnTo>
                  <a:pt x="50935" y="262557"/>
                </a:lnTo>
                <a:lnTo>
                  <a:pt x="45422" y="277829"/>
                </a:lnTo>
                <a:lnTo>
                  <a:pt x="42413" y="293467"/>
                </a:lnTo>
                <a:lnTo>
                  <a:pt x="35885" y="307767"/>
                </a:lnTo>
                <a:lnTo>
                  <a:pt x="34314" y="319764"/>
                </a:lnTo>
                <a:lnTo>
                  <a:pt x="33232" y="321716"/>
                </a:lnTo>
                <a:lnTo>
                  <a:pt x="31559" y="323016"/>
                </a:lnTo>
                <a:lnTo>
                  <a:pt x="29491" y="323884"/>
                </a:lnTo>
                <a:lnTo>
                  <a:pt x="22029" y="325105"/>
                </a:lnTo>
                <a:lnTo>
                  <a:pt x="20280" y="326228"/>
                </a:lnTo>
                <a:lnTo>
                  <a:pt x="19114" y="327930"/>
                </a:lnTo>
                <a:lnTo>
                  <a:pt x="17243" y="332954"/>
                </a:lnTo>
                <a:lnTo>
                  <a:pt x="16137" y="333367"/>
                </a:lnTo>
                <a:lnTo>
                  <a:pt x="8575" y="334159"/>
                </a:lnTo>
                <a:lnTo>
                  <a:pt x="0" y="325971"/>
                </a:lnTo>
                <a:lnTo>
                  <a:pt x="9010" y="325665"/>
                </a:lnTo>
                <a:lnTo>
                  <a:pt x="11600" y="325650"/>
                </a:lnTo>
                <a:lnTo>
                  <a:pt x="13327" y="324687"/>
                </a:lnTo>
                <a:lnTo>
                  <a:pt x="14479" y="323092"/>
                </a:lnTo>
                <a:lnTo>
                  <a:pt x="15247" y="321077"/>
                </a:lnTo>
                <a:lnTo>
                  <a:pt x="16711" y="319733"/>
                </a:lnTo>
                <a:lnTo>
                  <a:pt x="18640" y="318838"/>
                </a:lnTo>
                <a:lnTo>
                  <a:pt x="20878" y="318241"/>
                </a:lnTo>
                <a:lnTo>
                  <a:pt x="25905" y="315037"/>
                </a:lnTo>
                <a:lnTo>
                  <a:pt x="34090" y="307878"/>
                </a:lnTo>
                <a:lnTo>
                  <a:pt x="36893" y="305219"/>
                </a:lnTo>
                <a:lnTo>
                  <a:pt x="40667" y="303446"/>
                </a:lnTo>
                <a:lnTo>
                  <a:pt x="45088" y="302265"/>
                </a:lnTo>
                <a:lnTo>
                  <a:pt x="49940" y="301477"/>
                </a:lnTo>
                <a:lnTo>
                  <a:pt x="57871" y="298061"/>
                </a:lnTo>
                <a:lnTo>
                  <a:pt x="61320" y="295817"/>
                </a:lnTo>
                <a:lnTo>
                  <a:pt x="70232" y="293324"/>
                </a:lnTo>
                <a:lnTo>
                  <a:pt x="75275" y="292659"/>
                </a:lnTo>
                <a:lnTo>
                  <a:pt x="83419" y="291920"/>
                </a:lnTo>
                <a:lnTo>
                  <a:pt x="91166" y="291591"/>
                </a:lnTo>
                <a:lnTo>
                  <a:pt x="112632" y="291363"/>
                </a:lnTo>
                <a:lnTo>
                  <a:pt x="115925" y="292304"/>
                </a:lnTo>
                <a:lnTo>
                  <a:pt x="122123" y="295890"/>
                </a:lnTo>
                <a:lnTo>
                  <a:pt x="130968" y="303263"/>
                </a:lnTo>
                <a:lnTo>
                  <a:pt x="139621" y="311481"/>
                </a:lnTo>
                <a:lnTo>
                  <a:pt x="148217" y="319948"/>
                </a:lnTo>
                <a:lnTo>
                  <a:pt x="156797" y="333040"/>
                </a:lnTo>
                <a:lnTo>
                  <a:pt x="159973" y="343522"/>
                </a:lnTo>
                <a:lnTo>
                  <a:pt x="161761" y="360134"/>
                </a:lnTo>
                <a:lnTo>
                  <a:pt x="162013" y="365773"/>
                </a:lnTo>
                <a:lnTo>
                  <a:pt x="159751" y="377120"/>
                </a:lnTo>
                <a:lnTo>
                  <a:pt x="156524" y="388513"/>
                </a:lnTo>
                <a:lnTo>
                  <a:pt x="155089" y="399927"/>
                </a:lnTo>
                <a:lnTo>
                  <a:pt x="151912" y="411349"/>
                </a:lnTo>
                <a:lnTo>
                  <a:pt x="148277" y="422777"/>
                </a:lnTo>
                <a:lnTo>
                  <a:pt x="146662" y="434205"/>
                </a:lnTo>
                <a:lnTo>
                  <a:pt x="145944" y="445634"/>
                </a:lnTo>
                <a:lnTo>
                  <a:pt x="145752" y="451349"/>
                </a:lnTo>
                <a:lnTo>
                  <a:pt x="144673" y="456111"/>
                </a:lnTo>
                <a:lnTo>
                  <a:pt x="139554" y="468318"/>
                </a:lnTo>
                <a:lnTo>
                  <a:pt x="137614" y="482623"/>
                </a:lnTo>
                <a:lnTo>
                  <a:pt x="136959" y="496473"/>
                </a:lnTo>
                <a:lnTo>
                  <a:pt x="136905" y="499529"/>
                </a:lnTo>
                <a:lnTo>
                  <a:pt x="137821" y="502519"/>
                </a:lnTo>
                <a:lnTo>
                  <a:pt x="144188" y="512485"/>
                </a:lnTo>
                <a:lnTo>
                  <a:pt x="149570" y="518252"/>
                </a:lnTo>
                <a:lnTo>
                  <a:pt x="151028" y="520716"/>
                </a:lnTo>
                <a:lnTo>
                  <a:pt x="152646" y="525994"/>
                </a:lnTo>
                <a:lnTo>
                  <a:pt x="154031" y="527782"/>
                </a:lnTo>
                <a:lnTo>
                  <a:pt x="155906" y="528974"/>
                </a:lnTo>
                <a:lnTo>
                  <a:pt x="158109" y="529769"/>
                </a:lnTo>
                <a:lnTo>
                  <a:pt x="163097" y="533192"/>
                </a:lnTo>
                <a:lnTo>
                  <a:pt x="165760" y="535438"/>
                </a:lnTo>
                <a:lnTo>
                  <a:pt x="169441" y="536936"/>
                </a:lnTo>
                <a:lnTo>
                  <a:pt x="173799" y="537934"/>
                </a:lnTo>
                <a:lnTo>
                  <a:pt x="182770" y="539044"/>
                </a:lnTo>
                <a:lnTo>
                  <a:pt x="189932" y="539537"/>
                </a:lnTo>
                <a:lnTo>
                  <a:pt x="196290" y="539756"/>
                </a:lnTo>
                <a:lnTo>
                  <a:pt x="207764" y="539879"/>
                </a:lnTo>
                <a:lnTo>
                  <a:pt x="212684" y="539897"/>
                </a:lnTo>
                <a:lnTo>
                  <a:pt x="216916" y="538955"/>
                </a:lnTo>
                <a:lnTo>
                  <a:pt x="224158" y="535370"/>
                </a:lnTo>
                <a:lnTo>
                  <a:pt x="233092" y="533142"/>
                </a:lnTo>
                <a:lnTo>
                  <a:pt x="238141" y="532547"/>
                </a:lnTo>
                <a:lnTo>
                  <a:pt x="242460" y="531199"/>
                </a:lnTo>
                <a:lnTo>
                  <a:pt x="249798" y="527160"/>
                </a:lnTo>
                <a:lnTo>
                  <a:pt x="256235" y="522190"/>
                </a:lnTo>
                <a:lnTo>
                  <a:pt x="259285" y="519532"/>
                </a:lnTo>
                <a:lnTo>
                  <a:pt x="262270" y="517759"/>
                </a:lnTo>
                <a:lnTo>
                  <a:pt x="271023" y="514311"/>
                </a:lnTo>
                <a:lnTo>
                  <a:pt x="279650" y="508633"/>
                </a:lnTo>
                <a:lnTo>
                  <a:pt x="285377" y="506971"/>
                </a:lnTo>
                <a:lnTo>
                  <a:pt x="287286" y="505575"/>
                </a:lnTo>
                <a:lnTo>
                  <a:pt x="288558" y="503692"/>
                </a:lnTo>
                <a:lnTo>
                  <a:pt x="291102" y="49706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7"/>
          <p:cNvSpPr/>
          <p:nvPr/>
        </p:nvSpPr>
        <p:spPr>
          <a:xfrm>
            <a:off x="5403573" y="4372015"/>
            <a:ext cx="210319" cy="257122"/>
          </a:xfrm>
          <a:custGeom>
            <a:avLst/>
            <a:gdLst/>
            <a:ahLst/>
            <a:cxnLst/>
            <a:rect l="0" t="0" r="0" b="0"/>
            <a:pathLst>
              <a:path w="210319" h="257122">
                <a:moveTo>
                  <a:pt x="25677" y="25677"/>
                </a:moveTo>
                <a:lnTo>
                  <a:pt x="30227" y="21126"/>
                </a:lnTo>
                <a:lnTo>
                  <a:pt x="32520" y="19785"/>
                </a:lnTo>
                <a:lnTo>
                  <a:pt x="37608" y="18296"/>
                </a:lnTo>
                <a:lnTo>
                  <a:pt x="43044" y="17634"/>
                </a:lnTo>
                <a:lnTo>
                  <a:pt x="45828" y="17458"/>
                </a:lnTo>
                <a:lnTo>
                  <a:pt x="49588" y="16388"/>
                </a:lnTo>
                <a:lnTo>
                  <a:pt x="54000" y="14721"/>
                </a:lnTo>
                <a:lnTo>
                  <a:pt x="58847" y="12658"/>
                </a:lnTo>
                <a:lnTo>
                  <a:pt x="63030" y="10331"/>
                </a:lnTo>
                <a:lnTo>
                  <a:pt x="66772" y="7826"/>
                </a:lnTo>
                <a:lnTo>
                  <a:pt x="70218" y="5204"/>
                </a:lnTo>
                <a:lnTo>
                  <a:pt x="75373" y="3456"/>
                </a:lnTo>
                <a:lnTo>
                  <a:pt x="81668" y="2290"/>
                </a:lnTo>
                <a:lnTo>
                  <a:pt x="88722" y="1514"/>
                </a:lnTo>
                <a:lnTo>
                  <a:pt x="94377" y="995"/>
                </a:lnTo>
                <a:lnTo>
                  <a:pt x="99099" y="650"/>
                </a:lnTo>
                <a:lnTo>
                  <a:pt x="103200" y="420"/>
                </a:lnTo>
                <a:lnTo>
                  <a:pt x="115376" y="164"/>
                </a:lnTo>
                <a:lnTo>
                  <a:pt x="137375" y="0"/>
                </a:lnTo>
                <a:lnTo>
                  <a:pt x="142052" y="939"/>
                </a:lnTo>
                <a:lnTo>
                  <a:pt x="147075" y="2517"/>
                </a:lnTo>
                <a:lnTo>
                  <a:pt x="152329" y="4522"/>
                </a:lnTo>
                <a:lnTo>
                  <a:pt x="156784" y="5859"/>
                </a:lnTo>
                <a:lnTo>
                  <a:pt x="160707" y="6750"/>
                </a:lnTo>
                <a:lnTo>
                  <a:pt x="164274" y="7344"/>
                </a:lnTo>
                <a:lnTo>
                  <a:pt x="168557" y="8692"/>
                </a:lnTo>
                <a:lnTo>
                  <a:pt x="173318" y="10544"/>
                </a:lnTo>
                <a:lnTo>
                  <a:pt x="178397" y="12731"/>
                </a:lnTo>
                <a:lnTo>
                  <a:pt x="181782" y="15142"/>
                </a:lnTo>
                <a:lnTo>
                  <a:pt x="184040" y="17701"/>
                </a:lnTo>
                <a:lnTo>
                  <a:pt x="187500" y="23084"/>
                </a:lnTo>
                <a:lnTo>
                  <a:pt x="192213" y="28653"/>
                </a:lnTo>
                <a:lnTo>
                  <a:pt x="197483" y="34302"/>
                </a:lnTo>
                <a:lnTo>
                  <a:pt x="200221" y="37142"/>
                </a:lnTo>
                <a:lnTo>
                  <a:pt x="202048" y="40941"/>
                </a:lnTo>
                <a:lnTo>
                  <a:pt x="203264" y="45378"/>
                </a:lnTo>
                <a:lnTo>
                  <a:pt x="204076" y="50241"/>
                </a:lnTo>
                <a:lnTo>
                  <a:pt x="207518" y="58185"/>
                </a:lnTo>
                <a:lnTo>
                  <a:pt x="209769" y="61636"/>
                </a:lnTo>
                <a:lnTo>
                  <a:pt x="210318" y="65842"/>
                </a:lnTo>
                <a:lnTo>
                  <a:pt x="209730" y="70551"/>
                </a:lnTo>
                <a:lnTo>
                  <a:pt x="208387" y="75596"/>
                </a:lnTo>
                <a:lnTo>
                  <a:pt x="207491" y="80863"/>
                </a:lnTo>
                <a:lnTo>
                  <a:pt x="206893" y="86281"/>
                </a:lnTo>
                <a:lnTo>
                  <a:pt x="206495" y="91797"/>
                </a:lnTo>
                <a:lnTo>
                  <a:pt x="205277" y="97380"/>
                </a:lnTo>
                <a:lnTo>
                  <a:pt x="203513" y="103006"/>
                </a:lnTo>
                <a:lnTo>
                  <a:pt x="201384" y="108663"/>
                </a:lnTo>
                <a:lnTo>
                  <a:pt x="199013" y="114339"/>
                </a:lnTo>
                <a:lnTo>
                  <a:pt x="196479" y="120027"/>
                </a:lnTo>
                <a:lnTo>
                  <a:pt x="191124" y="131428"/>
                </a:lnTo>
                <a:lnTo>
                  <a:pt x="177086" y="159983"/>
                </a:lnTo>
                <a:lnTo>
                  <a:pt x="173289" y="165697"/>
                </a:lnTo>
                <a:lnTo>
                  <a:pt x="168853" y="171411"/>
                </a:lnTo>
                <a:lnTo>
                  <a:pt x="163990" y="177126"/>
                </a:lnTo>
                <a:lnTo>
                  <a:pt x="158843" y="182841"/>
                </a:lnTo>
                <a:lnTo>
                  <a:pt x="148044" y="194270"/>
                </a:lnTo>
                <a:lnTo>
                  <a:pt x="131481" y="211238"/>
                </a:lnTo>
                <a:lnTo>
                  <a:pt x="109871" y="232934"/>
                </a:lnTo>
                <a:lnTo>
                  <a:pt x="105619" y="236238"/>
                </a:lnTo>
                <a:lnTo>
                  <a:pt x="100879" y="239394"/>
                </a:lnTo>
                <a:lnTo>
                  <a:pt x="95814" y="242450"/>
                </a:lnTo>
                <a:lnTo>
                  <a:pt x="91485" y="245440"/>
                </a:lnTo>
                <a:lnTo>
                  <a:pt x="87646" y="248386"/>
                </a:lnTo>
                <a:lnTo>
                  <a:pt x="84135" y="251302"/>
                </a:lnTo>
                <a:lnTo>
                  <a:pt x="77693" y="254542"/>
                </a:lnTo>
                <a:lnTo>
                  <a:pt x="74641" y="255406"/>
                </a:lnTo>
                <a:lnTo>
                  <a:pt x="70702" y="255983"/>
                </a:lnTo>
                <a:lnTo>
                  <a:pt x="66171" y="256366"/>
                </a:lnTo>
                <a:lnTo>
                  <a:pt x="57009" y="256793"/>
                </a:lnTo>
                <a:lnTo>
                  <a:pt x="49762" y="256983"/>
                </a:lnTo>
                <a:lnTo>
                  <a:pt x="31499" y="257121"/>
                </a:lnTo>
                <a:lnTo>
                  <a:pt x="28606" y="256173"/>
                </a:lnTo>
                <a:lnTo>
                  <a:pt x="22851" y="252580"/>
                </a:lnTo>
                <a:lnTo>
                  <a:pt x="17287" y="248403"/>
                </a:lnTo>
                <a:lnTo>
                  <a:pt x="13058" y="244364"/>
                </a:lnTo>
                <a:lnTo>
                  <a:pt x="5322" y="236735"/>
                </a:lnTo>
                <a:lnTo>
                  <a:pt x="3534" y="234010"/>
                </a:lnTo>
                <a:lnTo>
                  <a:pt x="1548" y="228442"/>
                </a:lnTo>
                <a:lnTo>
                  <a:pt x="665" y="222792"/>
                </a:lnTo>
                <a:lnTo>
                  <a:pt x="273" y="217106"/>
                </a:lnTo>
                <a:lnTo>
                  <a:pt x="99" y="211404"/>
                </a:lnTo>
                <a:lnTo>
                  <a:pt x="0" y="202839"/>
                </a:lnTo>
                <a:lnTo>
                  <a:pt x="939" y="199982"/>
                </a:lnTo>
                <a:lnTo>
                  <a:pt x="4522" y="194269"/>
                </a:lnTo>
                <a:lnTo>
                  <a:pt x="9290" y="188554"/>
                </a:lnTo>
                <a:lnTo>
                  <a:pt x="11894" y="185697"/>
                </a:lnTo>
                <a:lnTo>
                  <a:pt x="14584" y="183792"/>
                </a:lnTo>
                <a:lnTo>
                  <a:pt x="20111" y="181675"/>
                </a:lnTo>
                <a:lnTo>
                  <a:pt x="23871" y="180159"/>
                </a:lnTo>
                <a:lnTo>
                  <a:pt x="28283" y="178195"/>
                </a:lnTo>
                <a:lnTo>
                  <a:pt x="33129" y="175933"/>
                </a:lnTo>
                <a:lnTo>
                  <a:pt x="37313" y="173473"/>
                </a:lnTo>
                <a:lnTo>
                  <a:pt x="41054" y="170880"/>
                </a:lnTo>
                <a:lnTo>
                  <a:pt x="44501" y="168199"/>
                </a:lnTo>
                <a:lnTo>
                  <a:pt x="48703" y="166412"/>
                </a:lnTo>
                <a:lnTo>
                  <a:pt x="53410" y="165220"/>
                </a:lnTo>
                <a:lnTo>
                  <a:pt x="58453" y="164426"/>
                </a:lnTo>
                <a:lnTo>
                  <a:pt x="63720" y="163896"/>
                </a:lnTo>
                <a:lnTo>
                  <a:pt x="69137" y="163543"/>
                </a:lnTo>
                <a:lnTo>
                  <a:pt x="74652" y="163308"/>
                </a:lnTo>
                <a:lnTo>
                  <a:pt x="85861" y="163046"/>
                </a:lnTo>
                <a:lnTo>
                  <a:pt x="91517" y="162977"/>
                </a:lnTo>
                <a:lnTo>
                  <a:pt x="97193" y="163882"/>
                </a:lnTo>
                <a:lnTo>
                  <a:pt x="102882" y="165439"/>
                </a:lnTo>
                <a:lnTo>
                  <a:pt x="108579" y="167430"/>
                </a:lnTo>
                <a:lnTo>
                  <a:pt x="114282" y="169708"/>
                </a:lnTo>
                <a:lnTo>
                  <a:pt x="119990" y="172181"/>
                </a:lnTo>
                <a:lnTo>
                  <a:pt x="131411" y="177468"/>
                </a:lnTo>
                <a:lnTo>
                  <a:pt x="142837" y="182992"/>
                </a:lnTo>
                <a:lnTo>
                  <a:pt x="147599" y="185799"/>
                </a:lnTo>
                <a:lnTo>
                  <a:pt x="151725" y="188622"/>
                </a:lnTo>
                <a:lnTo>
                  <a:pt x="155429" y="191458"/>
                </a:lnTo>
                <a:lnTo>
                  <a:pt x="158851" y="193347"/>
                </a:lnTo>
                <a:lnTo>
                  <a:pt x="162084" y="194607"/>
                </a:lnTo>
                <a:lnTo>
                  <a:pt x="171409" y="19712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38"/>
          <p:cNvSpPr/>
          <p:nvPr/>
        </p:nvSpPr>
        <p:spPr>
          <a:xfrm>
            <a:off x="5755004" y="4560570"/>
            <a:ext cx="8574" cy="145733"/>
          </a:xfrm>
          <a:custGeom>
            <a:avLst/>
            <a:gdLst/>
            <a:ahLst/>
            <a:cxnLst/>
            <a:rect l="0" t="0" r="0" b="0"/>
            <a:pathLst>
              <a:path w="8574" h="145733">
                <a:moveTo>
                  <a:pt x="0" y="0"/>
                </a:moveTo>
                <a:lnTo>
                  <a:pt x="0" y="129777"/>
                </a:lnTo>
                <a:lnTo>
                  <a:pt x="953" y="133190"/>
                </a:lnTo>
                <a:lnTo>
                  <a:pt x="2541" y="136418"/>
                </a:lnTo>
                <a:lnTo>
                  <a:pt x="8573" y="14573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9"/>
          <p:cNvSpPr/>
          <p:nvPr/>
        </p:nvSpPr>
        <p:spPr>
          <a:xfrm>
            <a:off x="5952172" y="4320583"/>
            <a:ext cx="248420" cy="281153"/>
          </a:xfrm>
          <a:custGeom>
            <a:avLst/>
            <a:gdLst/>
            <a:ahLst/>
            <a:cxnLst/>
            <a:rect l="0" t="0" r="0" b="0"/>
            <a:pathLst>
              <a:path w="248420" h="281153">
                <a:moveTo>
                  <a:pt x="0" y="59964"/>
                </a:moveTo>
                <a:lnTo>
                  <a:pt x="15600" y="44364"/>
                </a:lnTo>
                <a:lnTo>
                  <a:pt x="21538" y="40965"/>
                </a:lnTo>
                <a:lnTo>
                  <a:pt x="35592" y="33698"/>
                </a:lnTo>
                <a:lnTo>
                  <a:pt x="74372" y="14212"/>
                </a:lnTo>
                <a:lnTo>
                  <a:pt x="81014" y="11365"/>
                </a:lnTo>
                <a:lnTo>
                  <a:pt x="88299" y="8515"/>
                </a:lnTo>
                <a:lnTo>
                  <a:pt x="96014" y="5662"/>
                </a:lnTo>
                <a:lnTo>
                  <a:pt x="104014" y="3760"/>
                </a:lnTo>
                <a:lnTo>
                  <a:pt x="112205" y="2493"/>
                </a:lnTo>
                <a:lnTo>
                  <a:pt x="120523" y="1647"/>
                </a:lnTo>
                <a:lnTo>
                  <a:pt x="127974" y="1084"/>
                </a:lnTo>
                <a:lnTo>
                  <a:pt x="134846" y="708"/>
                </a:lnTo>
                <a:lnTo>
                  <a:pt x="147562" y="290"/>
                </a:lnTo>
                <a:lnTo>
                  <a:pt x="171247" y="23"/>
                </a:lnTo>
                <a:lnTo>
                  <a:pt x="177030" y="0"/>
                </a:lnTo>
                <a:lnTo>
                  <a:pt x="181837" y="938"/>
                </a:lnTo>
                <a:lnTo>
                  <a:pt x="185995" y="2516"/>
                </a:lnTo>
                <a:lnTo>
                  <a:pt x="193154" y="6809"/>
                </a:lnTo>
                <a:lnTo>
                  <a:pt x="199512" y="11892"/>
                </a:lnTo>
                <a:lnTo>
                  <a:pt x="201588" y="14581"/>
                </a:lnTo>
                <a:lnTo>
                  <a:pt x="203895" y="20109"/>
                </a:lnTo>
                <a:lnTo>
                  <a:pt x="205193" y="28576"/>
                </a:lnTo>
                <a:lnTo>
                  <a:pt x="205578" y="37117"/>
                </a:lnTo>
                <a:lnTo>
                  <a:pt x="203128" y="45365"/>
                </a:lnTo>
                <a:lnTo>
                  <a:pt x="201141" y="50231"/>
                </a:lnTo>
                <a:lnTo>
                  <a:pt x="196394" y="58179"/>
                </a:lnTo>
                <a:lnTo>
                  <a:pt x="190156" y="65838"/>
                </a:lnTo>
                <a:lnTo>
                  <a:pt x="185826" y="70548"/>
                </a:lnTo>
                <a:lnTo>
                  <a:pt x="173170" y="83737"/>
                </a:lnTo>
                <a:lnTo>
                  <a:pt x="160360" y="96728"/>
                </a:lnTo>
                <a:lnTo>
                  <a:pt x="156436" y="99713"/>
                </a:lnTo>
                <a:lnTo>
                  <a:pt x="151916" y="102656"/>
                </a:lnTo>
                <a:lnTo>
                  <a:pt x="146997" y="105570"/>
                </a:lnTo>
                <a:lnTo>
                  <a:pt x="141814" y="107513"/>
                </a:lnTo>
                <a:lnTo>
                  <a:pt x="136453" y="108809"/>
                </a:lnTo>
                <a:lnTo>
                  <a:pt x="130973" y="109672"/>
                </a:lnTo>
                <a:lnTo>
                  <a:pt x="127320" y="111200"/>
                </a:lnTo>
                <a:lnTo>
                  <a:pt x="124885" y="113172"/>
                </a:lnTo>
                <a:lnTo>
                  <a:pt x="123262" y="115438"/>
                </a:lnTo>
                <a:lnTo>
                  <a:pt x="121227" y="116950"/>
                </a:lnTo>
                <a:lnTo>
                  <a:pt x="118918" y="117957"/>
                </a:lnTo>
                <a:lnTo>
                  <a:pt x="113813" y="119077"/>
                </a:lnTo>
                <a:lnTo>
                  <a:pt x="108368" y="119574"/>
                </a:lnTo>
                <a:lnTo>
                  <a:pt x="106536" y="120659"/>
                </a:lnTo>
                <a:lnTo>
                  <a:pt x="105314" y="122335"/>
                </a:lnTo>
                <a:lnTo>
                  <a:pt x="104499" y="124404"/>
                </a:lnTo>
                <a:lnTo>
                  <a:pt x="103956" y="124832"/>
                </a:lnTo>
                <a:lnTo>
                  <a:pt x="103594" y="124164"/>
                </a:lnTo>
                <a:lnTo>
                  <a:pt x="102913" y="120217"/>
                </a:lnTo>
                <a:lnTo>
                  <a:pt x="107434" y="115493"/>
                </a:lnTo>
                <a:lnTo>
                  <a:pt x="109722" y="114129"/>
                </a:lnTo>
                <a:lnTo>
                  <a:pt x="114805" y="112613"/>
                </a:lnTo>
                <a:lnTo>
                  <a:pt x="120239" y="111939"/>
                </a:lnTo>
                <a:lnTo>
                  <a:pt x="123023" y="111758"/>
                </a:lnTo>
                <a:lnTo>
                  <a:pt x="126782" y="110686"/>
                </a:lnTo>
                <a:lnTo>
                  <a:pt x="131194" y="109019"/>
                </a:lnTo>
                <a:lnTo>
                  <a:pt x="136040" y="106955"/>
                </a:lnTo>
                <a:lnTo>
                  <a:pt x="141176" y="105579"/>
                </a:lnTo>
                <a:lnTo>
                  <a:pt x="146505" y="104662"/>
                </a:lnTo>
                <a:lnTo>
                  <a:pt x="151963" y="104050"/>
                </a:lnTo>
                <a:lnTo>
                  <a:pt x="157506" y="103642"/>
                </a:lnTo>
                <a:lnTo>
                  <a:pt x="163107" y="103370"/>
                </a:lnTo>
                <a:lnTo>
                  <a:pt x="168745" y="103189"/>
                </a:lnTo>
                <a:lnTo>
                  <a:pt x="174409" y="104020"/>
                </a:lnTo>
                <a:lnTo>
                  <a:pt x="180090" y="105528"/>
                </a:lnTo>
                <a:lnTo>
                  <a:pt x="185783" y="107485"/>
                </a:lnTo>
                <a:lnTo>
                  <a:pt x="191483" y="108790"/>
                </a:lnTo>
                <a:lnTo>
                  <a:pt x="197188" y="109659"/>
                </a:lnTo>
                <a:lnTo>
                  <a:pt x="202896" y="110239"/>
                </a:lnTo>
                <a:lnTo>
                  <a:pt x="207654" y="111579"/>
                </a:lnTo>
                <a:lnTo>
                  <a:pt x="211778" y="113424"/>
                </a:lnTo>
                <a:lnTo>
                  <a:pt x="215481" y="115606"/>
                </a:lnTo>
                <a:lnTo>
                  <a:pt x="219854" y="118966"/>
                </a:lnTo>
                <a:lnTo>
                  <a:pt x="224675" y="123112"/>
                </a:lnTo>
                <a:lnTo>
                  <a:pt x="234158" y="131845"/>
                </a:lnTo>
                <a:lnTo>
                  <a:pt x="241548" y="138901"/>
                </a:lnTo>
                <a:lnTo>
                  <a:pt x="243899" y="143069"/>
                </a:lnTo>
                <a:lnTo>
                  <a:pt x="245467" y="147752"/>
                </a:lnTo>
                <a:lnTo>
                  <a:pt x="246512" y="152779"/>
                </a:lnTo>
                <a:lnTo>
                  <a:pt x="247209" y="158036"/>
                </a:lnTo>
                <a:lnTo>
                  <a:pt x="247674" y="163445"/>
                </a:lnTo>
                <a:lnTo>
                  <a:pt x="248190" y="173583"/>
                </a:lnTo>
                <a:lnTo>
                  <a:pt x="248419" y="181264"/>
                </a:lnTo>
                <a:lnTo>
                  <a:pt x="247528" y="185598"/>
                </a:lnTo>
                <a:lnTo>
                  <a:pt x="245981" y="190393"/>
                </a:lnTo>
                <a:lnTo>
                  <a:pt x="243997" y="195494"/>
                </a:lnTo>
                <a:lnTo>
                  <a:pt x="240770" y="200800"/>
                </a:lnTo>
                <a:lnTo>
                  <a:pt x="236713" y="206242"/>
                </a:lnTo>
                <a:lnTo>
                  <a:pt x="232104" y="211776"/>
                </a:lnTo>
                <a:lnTo>
                  <a:pt x="227126" y="217369"/>
                </a:lnTo>
                <a:lnTo>
                  <a:pt x="216515" y="228664"/>
                </a:lnTo>
                <a:lnTo>
                  <a:pt x="211018" y="233391"/>
                </a:lnTo>
                <a:lnTo>
                  <a:pt x="205449" y="237494"/>
                </a:lnTo>
                <a:lnTo>
                  <a:pt x="199831" y="241183"/>
                </a:lnTo>
                <a:lnTo>
                  <a:pt x="193228" y="244594"/>
                </a:lnTo>
                <a:lnTo>
                  <a:pt x="185969" y="247821"/>
                </a:lnTo>
                <a:lnTo>
                  <a:pt x="178272" y="250925"/>
                </a:lnTo>
                <a:lnTo>
                  <a:pt x="171236" y="253946"/>
                </a:lnTo>
                <a:lnTo>
                  <a:pt x="158337" y="259844"/>
                </a:lnTo>
                <a:lnTo>
                  <a:pt x="134534" y="271390"/>
                </a:lnTo>
                <a:lnTo>
                  <a:pt x="122976" y="277122"/>
                </a:lnTo>
                <a:lnTo>
                  <a:pt x="117226" y="279031"/>
                </a:lnTo>
                <a:lnTo>
                  <a:pt x="111488" y="280303"/>
                </a:lnTo>
                <a:lnTo>
                  <a:pt x="105758" y="281152"/>
                </a:lnTo>
                <a:lnTo>
                  <a:pt x="100033" y="280765"/>
                </a:lnTo>
                <a:lnTo>
                  <a:pt x="94311" y="279555"/>
                </a:lnTo>
                <a:lnTo>
                  <a:pt x="88592" y="277795"/>
                </a:lnTo>
                <a:lnTo>
                  <a:pt x="81921" y="276623"/>
                </a:lnTo>
                <a:lnTo>
                  <a:pt x="74617" y="275841"/>
                </a:lnTo>
                <a:lnTo>
                  <a:pt x="60786" y="274972"/>
                </a:lnTo>
                <a:lnTo>
                  <a:pt x="51463" y="274586"/>
                </a:lnTo>
                <a:lnTo>
                  <a:pt x="40860" y="274368"/>
                </a:lnTo>
                <a:lnTo>
                  <a:pt x="13472" y="274279"/>
                </a:lnTo>
                <a:lnTo>
                  <a:pt x="10886" y="273326"/>
                </a:lnTo>
                <a:lnTo>
                  <a:pt x="8210" y="271738"/>
                </a:lnTo>
                <a:lnTo>
                  <a:pt x="0" y="26570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40"/>
          <p:cNvSpPr/>
          <p:nvPr/>
        </p:nvSpPr>
        <p:spPr>
          <a:xfrm>
            <a:off x="6269354" y="4577715"/>
            <a:ext cx="17147" cy="162878"/>
          </a:xfrm>
          <a:custGeom>
            <a:avLst/>
            <a:gdLst/>
            <a:ahLst/>
            <a:cxnLst/>
            <a:rect l="0" t="0" r="0" b="0"/>
            <a:pathLst>
              <a:path w="17147" h="162878">
                <a:moveTo>
                  <a:pt x="17146" y="0"/>
                </a:moveTo>
                <a:lnTo>
                  <a:pt x="17146" y="80084"/>
                </a:lnTo>
                <a:lnTo>
                  <a:pt x="16193" y="86727"/>
                </a:lnTo>
                <a:lnTo>
                  <a:pt x="14606" y="93060"/>
                </a:lnTo>
                <a:lnTo>
                  <a:pt x="12595" y="99188"/>
                </a:lnTo>
                <a:lnTo>
                  <a:pt x="11254" y="104225"/>
                </a:lnTo>
                <a:lnTo>
                  <a:pt x="10360" y="108536"/>
                </a:lnTo>
                <a:lnTo>
                  <a:pt x="9765" y="112362"/>
                </a:lnTo>
                <a:lnTo>
                  <a:pt x="9367" y="116818"/>
                </a:lnTo>
                <a:lnTo>
                  <a:pt x="9103" y="121694"/>
                </a:lnTo>
                <a:lnTo>
                  <a:pt x="8730" y="135117"/>
                </a:lnTo>
                <a:lnTo>
                  <a:pt x="8604" y="148186"/>
                </a:lnTo>
                <a:lnTo>
                  <a:pt x="7641" y="150225"/>
                </a:lnTo>
                <a:lnTo>
                  <a:pt x="6047" y="151585"/>
                </a:lnTo>
                <a:lnTo>
                  <a:pt x="4032" y="152492"/>
                </a:lnTo>
                <a:lnTo>
                  <a:pt x="2688" y="154049"/>
                </a:lnTo>
                <a:lnTo>
                  <a:pt x="1792" y="156039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41"/>
          <p:cNvSpPr/>
          <p:nvPr/>
        </p:nvSpPr>
        <p:spPr>
          <a:xfrm>
            <a:off x="6483701" y="4354829"/>
            <a:ext cx="197134" cy="128589"/>
          </a:xfrm>
          <a:custGeom>
            <a:avLst/>
            <a:gdLst/>
            <a:ahLst/>
            <a:cxnLst/>
            <a:rect l="0" t="0" r="0" b="0"/>
            <a:pathLst>
              <a:path w="197134" h="128589">
                <a:moveTo>
                  <a:pt x="17111" y="0"/>
                </a:moveTo>
                <a:lnTo>
                  <a:pt x="17111" y="49093"/>
                </a:lnTo>
                <a:lnTo>
                  <a:pt x="16159" y="53684"/>
                </a:lnTo>
                <a:lnTo>
                  <a:pt x="14571" y="57697"/>
                </a:lnTo>
                <a:lnTo>
                  <a:pt x="12561" y="61325"/>
                </a:lnTo>
                <a:lnTo>
                  <a:pt x="11219" y="64696"/>
                </a:lnTo>
                <a:lnTo>
                  <a:pt x="10326" y="67896"/>
                </a:lnTo>
                <a:lnTo>
                  <a:pt x="9730" y="70982"/>
                </a:lnTo>
                <a:lnTo>
                  <a:pt x="8381" y="73991"/>
                </a:lnTo>
                <a:lnTo>
                  <a:pt x="6528" y="76950"/>
                </a:lnTo>
                <a:lnTo>
                  <a:pt x="4341" y="79875"/>
                </a:lnTo>
                <a:lnTo>
                  <a:pt x="2882" y="82778"/>
                </a:lnTo>
                <a:lnTo>
                  <a:pt x="1910" y="85665"/>
                </a:lnTo>
                <a:lnTo>
                  <a:pt x="0" y="94149"/>
                </a:lnTo>
                <a:lnTo>
                  <a:pt x="5864" y="94269"/>
                </a:lnTo>
                <a:lnTo>
                  <a:pt x="133081" y="94298"/>
                </a:lnTo>
                <a:lnTo>
                  <a:pt x="139192" y="95251"/>
                </a:lnTo>
                <a:lnTo>
                  <a:pt x="145171" y="96838"/>
                </a:lnTo>
                <a:lnTo>
                  <a:pt x="151062" y="98849"/>
                </a:lnTo>
                <a:lnTo>
                  <a:pt x="155941" y="101142"/>
                </a:lnTo>
                <a:lnTo>
                  <a:pt x="160147" y="103623"/>
                </a:lnTo>
                <a:lnTo>
                  <a:pt x="163904" y="106230"/>
                </a:lnTo>
                <a:lnTo>
                  <a:pt x="167360" y="107967"/>
                </a:lnTo>
                <a:lnTo>
                  <a:pt x="170617" y="109126"/>
                </a:lnTo>
                <a:lnTo>
                  <a:pt x="173741" y="109898"/>
                </a:lnTo>
                <a:lnTo>
                  <a:pt x="179752" y="113297"/>
                </a:lnTo>
                <a:lnTo>
                  <a:pt x="182688" y="115536"/>
                </a:lnTo>
                <a:lnTo>
                  <a:pt x="188491" y="118025"/>
                </a:lnTo>
                <a:lnTo>
                  <a:pt x="191372" y="118688"/>
                </a:lnTo>
                <a:lnTo>
                  <a:pt x="193292" y="120083"/>
                </a:lnTo>
                <a:lnTo>
                  <a:pt x="194573" y="121965"/>
                </a:lnTo>
                <a:lnTo>
                  <a:pt x="197133" y="1285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42"/>
          <p:cNvSpPr/>
          <p:nvPr/>
        </p:nvSpPr>
        <p:spPr>
          <a:xfrm>
            <a:off x="6667324" y="4324174"/>
            <a:ext cx="13511" cy="313549"/>
          </a:xfrm>
          <a:custGeom>
            <a:avLst/>
            <a:gdLst/>
            <a:ahLst/>
            <a:cxnLst/>
            <a:rect l="0" t="0" r="0" b="0"/>
            <a:pathLst>
              <a:path w="13511" h="313549">
                <a:moveTo>
                  <a:pt x="4938" y="4938"/>
                </a:moveTo>
                <a:lnTo>
                  <a:pt x="0" y="0"/>
                </a:lnTo>
                <a:lnTo>
                  <a:pt x="4100" y="4100"/>
                </a:lnTo>
                <a:lnTo>
                  <a:pt x="4379" y="5332"/>
                </a:lnTo>
                <a:lnTo>
                  <a:pt x="4773" y="11616"/>
                </a:lnTo>
                <a:lnTo>
                  <a:pt x="4889" y="20464"/>
                </a:lnTo>
                <a:lnTo>
                  <a:pt x="4932" y="45483"/>
                </a:lnTo>
                <a:lnTo>
                  <a:pt x="5886" y="51970"/>
                </a:lnTo>
                <a:lnTo>
                  <a:pt x="7475" y="59153"/>
                </a:lnTo>
                <a:lnTo>
                  <a:pt x="9487" y="66799"/>
                </a:lnTo>
                <a:lnTo>
                  <a:pt x="10828" y="74754"/>
                </a:lnTo>
                <a:lnTo>
                  <a:pt x="11722" y="82914"/>
                </a:lnTo>
                <a:lnTo>
                  <a:pt x="12319" y="91213"/>
                </a:lnTo>
                <a:lnTo>
                  <a:pt x="12716" y="100554"/>
                </a:lnTo>
                <a:lnTo>
                  <a:pt x="13158" y="121094"/>
                </a:lnTo>
                <a:lnTo>
                  <a:pt x="12323" y="130953"/>
                </a:lnTo>
                <a:lnTo>
                  <a:pt x="10814" y="140383"/>
                </a:lnTo>
                <a:lnTo>
                  <a:pt x="8855" y="149527"/>
                </a:lnTo>
                <a:lnTo>
                  <a:pt x="7549" y="159434"/>
                </a:lnTo>
                <a:lnTo>
                  <a:pt x="6679" y="169847"/>
                </a:lnTo>
                <a:lnTo>
                  <a:pt x="6098" y="180600"/>
                </a:lnTo>
                <a:lnTo>
                  <a:pt x="5454" y="200168"/>
                </a:lnTo>
                <a:lnTo>
                  <a:pt x="5006" y="238822"/>
                </a:lnTo>
                <a:lnTo>
                  <a:pt x="4939" y="306019"/>
                </a:lnTo>
                <a:lnTo>
                  <a:pt x="5891" y="308529"/>
                </a:lnTo>
                <a:lnTo>
                  <a:pt x="7479" y="310202"/>
                </a:lnTo>
                <a:lnTo>
                  <a:pt x="13510" y="31354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43"/>
          <p:cNvSpPr/>
          <p:nvPr/>
        </p:nvSpPr>
        <p:spPr>
          <a:xfrm>
            <a:off x="6792277" y="4577715"/>
            <a:ext cx="17146" cy="128588"/>
          </a:xfrm>
          <a:custGeom>
            <a:avLst/>
            <a:gdLst/>
            <a:ahLst/>
            <a:cxnLst/>
            <a:rect l="0" t="0" r="0" b="0"/>
            <a:pathLst>
              <a:path w="17146" h="128588">
                <a:moveTo>
                  <a:pt x="0" y="0"/>
                </a:moveTo>
                <a:lnTo>
                  <a:pt x="0" y="11931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0"/>
                </a:lnTo>
                <a:lnTo>
                  <a:pt x="5891" y="23911"/>
                </a:lnTo>
                <a:lnTo>
                  <a:pt x="6785" y="28323"/>
                </a:lnTo>
                <a:lnTo>
                  <a:pt x="7381" y="33169"/>
                </a:lnTo>
                <a:lnTo>
                  <a:pt x="7778" y="38305"/>
                </a:lnTo>
                <a:lnTo>
                  <a:pt x="8043" y="43634"/>
                </a:lnTo>
                <a:lnTo>
                  <a:pt x="8219" y="49092"/>
                </a:lnTo>
                <a:lnTo>
                  <a:pt x="9290" y="53683"/>
                </a:lnTo>
                <a:lnTo>
                  <a:pt x="10956" y="57696"/>
                </a:lnTo>
                <a:lnTo>
                  <a:pt x="13019" y="61324"/>
                </a:lnTo>
                <a:lnTo>
                  <a:pt x="14395" y="65648"/>
                </a:lnTo>
                <a:lnTo>
                  <a:pt x="15311" y="70435"/>
                </a:lnTo>
                <a:lnTo>
                  <a:pt x="15922" y="75531"/>
                </a:lnTo>
                <a:lnTo>
                  <a:pt x="16330" y="80834"/>
                </a:lnTo>
                <a:lnTo>
                  <a:pt x="16602" y="86275"/>
                </a:lnTo>
                <a:lnTo>
                  <a:pt x="16984" y="100493"/>
                </a:lnTo>
                <a:lnTo>
                  <a:pt x="17145" y="1285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44"/>
          <p:cNvSpPr/>
          <p:nvPr/>
        </p:nvSpPr>
        <p:spPr>
          <a:xfrm>
            <a:off x="6895151" y="4330344"/>
            <a:ext cx="255435" cy="315952"/>
          </a:xfrm>
          <a:custGeom>
            <a:avLst/>
            <a:gdLst/>
            <a:ahLst/>
            <a:cxnLst/>
            <a:rect l="0" t="0" r="0" b="0"/>
            <a:pathLst>
              <a:path w="255435" h="315952">
                <a:moveTo>
                  <a:pt x="214308" y="41631"/>
                </a:moveTo>
                <a:lnTo>
                  <a:pt x="206928" y="41631"/>
                </a:lnTo>
                <a:lnTo>
                  <a:pt x="206531" y="40678"/>
                </a:lnTo>
                <a:lnTo>
                  <a:pt x="205841" y="34250"/>
                </a:lnTo>
                <a:lnTo>
                  <a:pt x="204853" y="33853"/>
                </a:lnTo>
                <a:lnTo>
                  <a:pt x="197011" y="33128"/>
                </a:lnTo>
                <a:lnTo>
                  <a:pt x="161173" y="33059"/>
                </a:lnTo>
                <a:lnTo>
                  <a:pt x="156977" y="32106"/>
                </a:lnTo>
                <a:lnTo>
                  <a:pt x="152276" y="30519"/>
                </a:lnTo>
                <a:lnTo>
                  <a:pt x="147236" y="28508"/>
                </a:lnTo>
                <a:lnTo>
                  <a:pt x="141971" y="27167"/>
                </a:lnTo>
                <a:lnTo>
                  <a:pt x="136556" y="26273"/>
                </a:lnTo>
                <a:lnTo>
                  <a:pt x="131041" y="25678"/>
                </a:lnTo>
                <a:lnTo>
                  <a:pt x="125460" y="25280"/>
                </a:lnTo>
                <a:lnTo>
                  <a:pt x="119833" y="25015"/>
                </a:lnTo>
                <a:lnTo>
                  <a:pt x="114177" y="24839"/>
                </a:lnTo>
                <a:lnTo>
                  <a:pt x="109454" y="23768"/>
                </a:lnTo>
                <a:lnTo>
                  <a:pt x="101667" y="20040"/>
                </a:lnTo>
                <a:lnTo>
                  <a:pt x="92490" y="15207"/>
                </a:lnTo>
                <a:lnTo>
                  <a:pt x="87377" y="12585"/>
                </a:lnTo>
                <a:lnTo>
                  <a:pt x="83015" y="10837"/>
                </a:lnTo>
                <a:lnTo>
                  <a:pt x="75628" y="8895"/>
                </a:lnTo>
                <a:lnTo>
                  <a:pt x="70666" y="7801"/>
                </a:lnTo>
                <a:lnTo>
                  <a:pt x="64645" y="2926"/>
                </a:lnTo>
                <a:lnTo>
                  <a:pt x="62145" y="1540"/>
                </a:lnTo>
                <a:lnTo>
                  <a:pt x="56828" y="0"/>
                </a:lnTo>
                <a:lnTo>
                  <a:pt x="55029" y="542"/>
                </a:lnTo>
                <a:lnTo>
                  <a:pt x="53830" y="1856"/>
                </a:lnTo>
                <a:lnTo>
                  <a:pt x="51905" y="6257"/>
                </a:lnTo>
                <a:lnTo>
                  <a:pt x="47021" y="11570"/>
                </a:lnTo>
                <a:lnTo>
                  <a:pt x="45633" y="14923"/>
                </a:lnTo>
                <a:lnTo>
                  <a:pt x="44092" y="23728"/>
                </a:lnTo>
                <a:lnTo>
                  <a:pt x="40866" y="31452"/>
                </a:lnTo>
                <a:lnTo>
                  <a:pt x="38673" y="34844"/>
                </a:lnTo>
                <a:lnTo>
                  <a:pt x="36236" y="43695"/>
                </a:lnTo>
                <a:lnTo>
                  <a:pt x="35586" y="48722"/>
                </a:lnTo>
                <a:lnTo>
                  <a:pt x="34200" y="54930"/>
                </a:lnTo>
                <a:lnTo>
                  <a:pt x="32324" y="61927"/>
                </a:lnTo>
                <a:lnTo>
                  <a:pt x="30120" y="69449"/>
                </a:lnTo>
                <a:lnTo>
                  <a:pt x="27699" y="76369"/>
                </a:lnTo>
                <a:lnTo>
                  <a:pt x="25132" y="82887"/>
                </a:lnTo>
                <a:lnTo>
                  <a:pt x="22468" y="89137"/>
                </a:lnTo>
                <a:lnTo>
                  <a:pt x="20693" y="95209"/>
                </a:lnTo>
                <a:lnTo>
                  <a:pt x="19509" y="101162"/>
                </a:lnTo>
                <a:lnTo>
                  <a:pt x="18720" y="107036"/>
                </a:lnTo>
                <a:lnTo>
                  <a:pt x="17241" y="112856"/>
                </a:lnTo>
                <a:lnTo>
                  <a:pt x="15303" y="118642"/>
                </a:lnTo>
                <a:lnTo>
                  <a:pt x="13059" y="124404"/>
                </a:lnTo>
                <a:lnTo>
                  <a:pt x="10609" y="130151"/>
                </a:lnTo>
                <a:lnTo>
                  <a:pt x="5348" y="141615"/>
                </a:lnTo>
                <a:lnTo>
                  <a:pt x="2375" y="150521"/>
                </a:lnTo>
                <a:lnTo>
                  <a:pt x="1053" y="157654"/>
                </a:lnTo>
                <a:lnTo>
                  <a:pt x="205" y="167454"/>
                </a:lnTo>
                <a:lnTo>
                  <a:pt x="2" y="176932"/>
                </a:lnTo>
                <a:lnTo>
                  <a:pt x="0" y="177551"/>
                </a:lnTo>
                <a:lnTo>
                  <a:pt x="951" y="177964"/>
                </a:lnTo>
                <a:lnTo>
                  <a:pt x="8727" y="178718"/>
                </a:lnTo>
                <a:lnTo>
                  <a:pt x="12767" y="178758"/>
                </a:lnTo>
                <a:lnTo>
                  <a:pt x="15177" y="177817"/>
                </a:lnTo>
                <a:lnTo>
                  <a:pt x="23121" y="172893"/>
                </a:lnTo>
                <a:lnTo>
                  <a:pt x="28689" y="171407"/>
                </a:lnTo>
                <a:lnTo>
                  <a:pt x="32460" y="170058"/>
                </a:lnTo>
                <a:lnTo>
                  <a:pt x="36879" y="168206"/>
                </a:lnTo>
                <a:lnTo>
                  <a:pt x="41730" y="166020"/>
                </a:lnTo>
                <a:lnTo>
                  <a:pt x="46868" y="164561"/>
                </a:lnTo>
                <a:lnTo>
                  <a:pt x="52199" y="163590"/>
                </a:lnTo>
                <a:lnTo>
                  <a:pt x="57658" y="162942"/>
                </a:lnTo>
                <a:lnTo>
                  <a:pt x="63203" y="161557"/>
                </a:lnTo>
                <a:lnTo>
                  <a:pt x="68803" y="159682"/>
                </a:lnTo>
                <a:lnTo>
                  <a:pt x="74443" y="157478"/>
                </a:lnTo>
                <a:lnTo>
                  <a:pt x="80107" y="155058"/>
                </a:lnTo>
                <a:lnTo>
                  <a:pt x="91481" y="149827"/>
                </a:lnTo>
                <a:lnTo>
                  <a:pt x="97181" y="148052"/>
                </a:lnTo>
                <a:lnTo>
                  <a:pt x="102886" y="146868"/>
                </a:lnTo>
                <a:lnTo>
                  <a:pt x="108595" y="146079"/>
                </a:lnTo>
                <a:lnTo>
                  <a:pt x="115258" y="145553"/>
                </a:lnTo>
                <a:lnTo>
                  <a:pt x="122557" y="145202"/>
                </a:lnTo>
                <a:lnTo>
                  <a:pt x="137335" y="144813"/>
                </a:lnTo>
                <a:lnTo>
                  <a:pt x="168235" y="144542"/>
                </a:lnTo>
                <a:lnTo>
                  <a:pt x="174068" y="145481"/>
                </a:lnTo>
                <a:lnTo>
                  <a:pt x="179862" y="147059"/>
                </a:lnTo>
                <a:lnTo>
                  <a:pt x="185629" y="149063"/>
                </a:lnTo>
                <a:lnTo>
                  <a:pt x="191379" y="151353"/>
                </a:lnTo>
                <a:lnTo>
                  <a:pt x="197117" y="153831"/>
                </a:lnTo>
                <a:lnTo>
                  <a:pt x="208573" y="159125"/>
                </a:lnTo>
                <a:lnTo>
                  <a:pt x="220014" y="164653"/>
                </a:lnTo>
                <a:lnTo>
                  <a:pt x="224780" y="166508"/>
                </a:lnTo>
                <a:lnTo>
                  <a:pt x="232615" y="168569"/>
                </a:lnTo>
                <a:lnTo>
                  <a:pt x="239273" y="172025"/>
                </a:lnTo>
                <a:lnTo>
                  <a:pt x="242381" y="174281"/>
                </a:lnTo>
                <a:lnTo>
                  <a:pt x="248375" y="181866"/>
                </a:lnTo>
                <a:lnTo>
                  <a:pt x="253262" y="190635"/>
                </a:lnTo>
                <a:lnTo>
                  <a:pt x="255434" y="197707"/>
                </a:lnTo>
                <a:lnTo>
                  <a:pt x="255060" y="201879"/>
                </a:lnTo>
                <a:lnTo>
                  <a:pt x="250936" y="215900"/>
                </a:lnTo>
                <a:lnTo>
                  <a:pt x="249638" y="223224"/>
                </a:lnTo>
                <a:lnTo>
                  <a:pt x="246521" y="232194"/>
                </a:lnTo>
                <a:lnTo>
                  <a:pt x="241960" y="241578"/>
                </a:lnTo>
                <a:lnTo>
                  <a:pt x="236758" y="248924"/>
                </a:lnTo>
                <a:lnTo>
                  <a:pt x="233085" y="253168"/>
                </a:lnTo>
                <a:lnTo>
                  <a:pt x="228731" y="257904"/>
                </a:lnTo>
                <a:lnTo>
                  <a:pt x="223923" y="262965"/>
                </a:lnTo>
                <a:lnTo>
                  <a:pt x="218813" y="267292"/>
                </a:lnTo>
                <a:lnTo>
                  <a:pt x="213501" y="271129"/>
                </a:lnTo>
                <a:lnTo>
                  <a:pt x="208056" y="274640"/>
                </a:lnTo>
                <a:lnTo>
                  <a:pt x="202520" y="278885"/>
                </a:lnTo>
                <a:lnTo>
                  <a:pt x="196925" y="283620"/>
                </a:lnTo>
                <a:lnTo>
                  <a:pt x="191290" y="288682"/>
                </a:lnTo>
                <a:lnTo>
                  <a:pt x="185627" y="292057"/>
                </a:lnTo>
                <a:lnTo>
                  <a:pt x="179948" y="294307"/>
                </a:lnTo>
                <a:lnTo>
                  <a:pt x="174257" y="295806"/>
                </a:lnTo>
                <a:lnTo>
                  <a:pt x="168558" y="297759"/>
                </a:lnTo>
                <a:lnTo>
                  <a:pt x="162853" y="300013"/>
                </a:lnTo>
                <a:lnTo>
                  <a:pt x="157144" y="302468"/>
                </a:lnTo>
                <a:lnTo>
                  <a:pt x="151434" y="304104"/>
                </a:lnTo>
                <a:lnTo>
                  <a:pt x="145723" y="305196"/>
                </a:lnTo>
                <a:lnTo>
                  <a:pt x="140010" y="305924"/>
                </a:lnTo>
                <a:lnTo>
                  <a:pt x="135248" y="307361"/>
                </a:lnTo>
                <a:lnTo>
                  <a:pt x="127418" y="311498"/>
                </a:lnTo>
                <a:lnTo>
                  <a:pt x="123044" y="312982"/>
                </a:lnTo>
                <a:lnTo>
                  <a:pt x="118224" y="313972"/>
                </a:lnTo>
                <a:lnTo>
                  <a:pt x="113104" y="314632"/>
                </a:lnTo>
                <a:lnTo>
                  <a:pt x="108739" y="315071"/>
                </a:lnTo>
                <a:lnTo>
                  <a:pt x="101349" y="315560"/>
                </a:lnTo>
                <a:lnTo>
                  <a:pt x="94889" y="315777"/>
                </a:lnTo>
                <a:lnTo>
                  <a:pt x="85721" y="31595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45"/>
          <p:cNvSpPr/>
          <p:nvPr/>
        </p:nvSpPr>
        <p:spPr>
          <a:xfrm>
            <a:off x="7169467" y="4209097"/>
            <a:ext cx="218288" cy="548641"/>
          </a:xfrm>
          <a:custGeom>
            <a:avLst/>
            <a:gdLst/>
            <a:ahLst/>
            <a:cxnLst/>
            <a:rect l="0" t="0" r="0" b="0"/>
            <a:pathLst>
              <a:path w="218288" h="548641">
                <a:moveTo>
                  <a:pt x="0" y="25718"/>
                </a:moveTo>
                <a:lnTo>
                  <a:pt x="13019" y="25718"/>
                </a:lnTo>
                <a:lnTo>
                  <a:pt x="14395" y="24765"/>
                </a:lnTo>
                <a:lnTo>
                  <a:pt x="15311" y="23178"/>
                </a:lnTo>
                <a:lnTo>
                  <a:pt x="15923" y="21167"/>
                </a:lnTo>
                <a:lnTo>
                  <a:pt x="17283" y="19826"/>
                </a:lnTo>
                <a:lnTo>
                  <a:pt x="19142" y="18933"/>
                </a:lnTo>
                <a:lnTo>
                  <a:pt x="23748" y="17939"/>
                </a:lnTo>
                <a:lnTo>
                  <a:pt x="28969" y="17498"/>
                </a:lnTo>
                <a:lnTo>
                  <a:pt x="32648" y="16428"/>
                </a:lnTo>
                <a:lnTo>
                  <a:pt x="37006" y="14762"/>
                </a:lnTo>
                <a:lnTo>
                  <a:pt x="41815" y="12699"/>
                </a:lnTo>
                <a:lnTo>
                  <a:pt x="45974" y="11324"/>
                </a:lnTo>
                <a:lnTo>
                  <a:pt x="49700" y="10407"/>
                </a:lnTo>
                <a:lnTo>
                  <a:pt x="56378" y="9388"/>
                </a:lnTo>
                <a:lnTo>
                  <a:pt x="62522" y="8935"/>
                </a:lnTo>
                <a:lnTo>
                  <a:pt x="66447" y="7861"/>
                </a:lnTo>
                <a:lnTo>
                  <a:pt x="70967" y="6194"/>
                </a:lnTo>
                <a:lnTo>
                  <a:pt x="75887" y="4129"/>
                </a:lnTo>
                <a:lnTo>
                  <a:pt x="81071" y="2753"/>
                </a:lnTo>
                <a:lnTo>
                  <a:pt x="86432" y="1835"/>
                </a:lnTo>
                <a:lnTo>
                  <a:pt x="91912" y="1224"/>
                </a:lnTo>
                <a:lnTo>
                  <a:pt x="96517" y="816"/>
                </a:lnTo>
                <a:lnTo>
                  <a:pt x="100540" y="544"/>
                </a:lnTo>
                <a:lnTo>
                  <a:pt x="107550" y="242"/>
                </a:lnTo>
                <a:lnTo>
                  <a:pt x="113840" y="107"/>
                </a:lnTo>
                <a:lnTo>
                  <a:pt x="169620" y="0"/>
                </a:lnTo>
                <a:lnTo>
                  <a:pt x="173177" y="2540"/>
                </a:lnTo>
                <a:lnTo>
                  <a:pt x="178670" y="7381"/>
                </a:lnTo>
                <a:lnTo>
                  <a:pt x="179121" y="8731"/>
                </a:lnTo>
                <a:lnTo>
                  <a:pt x="179904" y="20400"/>
                </a:lnTo>
                <a:lnTo>
                  <a:pt x="178991" y="23125"/>
                </a:lnTo>
                <a:lnTo>
                  <a:pt x="174108" y="31511"/>
                </a:lnTo>
                <a:lnTo>
                  <a:pt x="169435" y="45418"/>
                </a:lnTo>
                <a:lnTo>
                  <a:pt x="164840" y="55429"/>
                </a:lnTo>
                <a:lnTo>
                  <a:pt x="151330" y="83017"/>
                </a:lnTo>
                <a:lnTo>
                  <a:pt x="117158" y="151449"/>
                </a:lnTo>
                <a:lnTo>
                  <a:pt x="113983" y="162878"/>
                </a:lnTo>
                <a:lnTo>
                  <a:pt x="111619" y="174308"/>
                </a:lnTo>
                <a:lnTo>
                  <a:pt x="107393" y="185738"/>
                </a:lnTo>
                <a:lnTo>
                  <a:pt x="106838" y="191453"/>
                </a:lnTo>
                <a:lnTo>
                  <a:pt x="109655" y="207645"/>
                </a:lnTo>
                <a:lnTo>
                  <a:pt x="111866" y="219852"/>
                </a:lnTo>
                <a:lnTo>
                  <a:pt x="117177" y="234157"/>
                </a:lnTo>
                <a:lnTo>
                  <a:pt x="118754" y="241548"/>
                </a:lnTo>
                <a:lnTo>
                  <a:pt x="120126" y="243899"/>
                </a:lnTo>
                <a:lnTo>
                  <a:pt x="121994" y="245467"/>
                </a:lnTo>
                <a:lnTo>
                  <a:pt x="124193" y="246512"/>
                </a:lnTo>
                <a:lnTo>
                  <a:pt x="129174" y="250214"/>
                </a:lnTo>
                <a:lnTo>
                  <a:pt x="131836" y="252534"/>
                </a:lnTo>
                <a:lnTo>
                  <a:pt x="134563" y="254081"/>
                </a:lnTo>
                <a:lnTo>
                  <a:pt x="140134" y="255800"/>
                </a:lnTo>
                <a:lnTo>
                  <a:pt x="145784" y="259104"/>
                </a:lnTo>
                <a:lnTo>
                  <a:pt x="148625" y="261318"/>
                </a:lnTo>
                <a:lnTo>
                  <a:pt x="152423" y="262795"/>
                </a:lnTo>
                <a:lnTo>
                  <a:pt x="156861" y="263779"/>
                </a:lnTo>
                <a:lnTo>
                  <a:pt x="161723" y="264435"/>
                </a:lnTo>
                <a:lnTo>
                  <a:pt x="165918" y="263920"/>
                </a:lnTo>
                <a:lnTo>
                  <a:pt x="169667" y="262625"/>
                </a:lnTo>
                <a:lnTo>
                  <a:pt x="176372" y="259597"/>
                </a:lnTo>
                <a:lnTo>
                  <a:pt x="182528" y="258252"/>
                </a:lnTo>
                <a:lnTo>
                  <a:pt x="186455" y="257893"/>
                </a:lnTo>
                <a:lnTo>
                  <a:pt x="190979" y="257654"/>
                </a:lnTo>
                <a:lnTo>
                  <a:pt x="202824" y="257270"/>
                </a:lnTo>
                <a:lnTo>
                  <a:pt x="214682" y="257188"/>
                </a:lnTo>
                <a:lnTo>
                  <a:pt x="218287" y="257181"/>
                </a:lnTo>
                <a:lnTo>
                  <a:pt x="202444" y="257175"/>
                </a:lnTo>
                <a:lnTo>
                  <a:pt x="199732" y="258128"/>
                </a:lnTo>
                <a:lnTo>
                  <a:pt x="194180" y="261726"/>
                </a:lnTo>
                <a:lnTo>
                  <a:pt x="192318" y="264972"/>
                </a:lnTo>
                <a:lnTo>
                  <a:pt x="188746" y="277689"/>
                </a:lnTo>
                <a:lnTo>
                  <a:pt x="183030" y="288865"/>
                </a:lnTo>
                <a:lnTo>
                  <a:pt x="179961" y="303818"/>
                </a:lnTo>
                <a:lnTo>
                  <a:pt x="174395" y="320314"/>
                </a:lnTo>
                <a:lnTo>
                  <a:pt x="171370" y="337266"/>
                </a:lnTo>
                <a:lnTo>
                  <a:pt x="165817" y="354354"/>
                </a:lnTo>
                <a:lnTo>
                  <a:pt x="164184" y="365771"/>
                </a:lnTo>
                <a:lnTo>
                  <a:pt x="165999" y="377195"/>
                </a:lnTo>
                <a:lnTo>
                  <a:pt x="169027" y="389575"/>
                </a:lnTo>
                <a:lnTo>
                  <a:pt x="170373" y="404602"/>
                </a:lnTo>
                <a:lnTo>
                  <a:pt x="173511" y="415726"/>
                </a:lnTo>
                <a:lnTo>
                  <a:pt x="175682" y="420025"/>
                </a:lnTo>
                <a:lnTo>
                  <a:pt x="178093" y="429883"/>
                </a:lnTo>
                <a:lnTo>
                  <a:pt x="178737" y="435179"/>
                </a:lnTo>
                <a:lnTo>
                  <a:pt x="181991" y="443603"/>
                </a:lnTo>
                <a:lnTo>
                  <a:pt x="184192" y="447183"/>
                </a:lnTo>
                <a:lnTo>
                  <a:pt x="186639" y="456240"/>
                </a:lnTo>
                <a:lnTo>
                  <a:pt x="188209" y="473027"/>
                </a:lnTo>
                <a:lnTo>
                  <a:pt x="193031" y="487078"/>
                </a:lnTo>
                <a:lnTo>
                  <a:pt x="195942" y="498755"/>
                </a:lnTo>
                <a:lnTo>
                  <a:pt x="195398" y="502049"/>
                </a:lnTo>
                <a:lnTo>
                  <a:pt x="190221" y="514178"/>
                </a:lnTo>
                <a:lnTo>
                  <a:pt x="189679" y="517093"/>
                </a:lnTo>
                <a:lnTo>
                  <a:pt x="186537" y="522872"/>
                </a:lnTo>
                <a:lnTo>
                  <a:pt x="181965" y="528615"/>
                </a:lnTo>
                <a:lnTo>
                  <a:pt x="176759" y="534342"/>
                </a:lnTo>
                <a:lnTo>
                  <a:pt x="173084" y="536251"/>
                </a:lnTo>
                <a:lnTo>
                  <a:pt x="168730" y="537523"/>
                </a:lnTo>
                <a:lnTo>
                  <a:pt x="163921" y="538371"/>
                </a:lnTo>
                <a:lnTo>
                  <a:pt x="158811" y="539889"/>
                </a:lnTo>
                <a:lnTo>
                  <a:pt x="153499" y="541854"/>
                </a:lnTo>
                <a:lnTo>
                  <a:pt x="148053" y="544116"/>
                </a:lnTo>
                <a:lnTo>
                  <a:pt x="142516" y="545624"/>
                </a:lnTo>
                <a:lnTo>
                  <a:pt x="136921" y="546629"/>
                </a:lnTo>
                <a:lnTo>
                  <a:pt x="131286" y="547300"/>
                </a:lnTo>
                <a:lnTo>
                  <a:pt x="125624" y="547746"/>
                </a:lnTo>
                <a:lnTo>
                  <a:pt x="119944" y="548045"/>
                </a:lnTo>
                <a:lnTo>
                  <a:pt x="108554" y="548375"/>
                </a:lnTo>
                <a:lnTo>
                  <a:pt x="68578" y="548625"/>
                </a:lnTo>
                <a:lnTo>
                  <a:pt x="34290" y="5486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/>
          <p:cNvGrpSpPr/>
          <p:nvPr/>
        </p:nvGrpSpPr>
        <p:grpSpPr>
          <a:xfrm>
            <a:off x="4109084" y="4872912"/>
            <a:ext cx="3754604" cy="655042"/>
            <a:chOff x="4109084" y="4872912"/>
            <a:chExt cx="3754604" cy="655042"/>
          </a:xfrm>
        </p:grpSpPr>
        <p:sp>
          <p:nvSpPr>
            <p:cNvPr id="47" name="SMARTPenAnnotation146"/>
            <p:cNvSpPr/>
            <p:nvPr/>
          </p:nvSpPr>
          <p:spPr>
            <a:xfrm>
              <a:off x="4109084" y="5006397"/>
              <a:ext cx="360046" cy="445561"/>
            </a:xfrm>
            <a:custGeom>
              <a:avLst/>
              <a:gdLst/>
              <a:ahLst/>
              <a:cxnLst/>
              <a:rect l="0" t="0" r="0" b="0"/>
              <a:pathLst>
                <a:path w="360046" h="445561">
                  <a:moveTo>
                    <a:pt x="0" y="94240"/>
                  </a:moveTo>
                  <a:lnTo>
                    <a:pt x="7382" y="94240"/>
                  </a:lnTo>
                  <a:lnTo>
                    <a:pt x="7779" y="95193"/>
                  </a:lnTo>
                  <a:lnTo>
                    <a:pt x="8468" y="106172"/>
                  </a:lnTo>
                  <a:lnTo>
                    <a:pt x="14444" y="124043"/>
                  </a:lnTo>
                  <a:lnTo>
                    <a:pt x="15945" y="134791"/>
                  </a:lnTo>
                  <a:lnTo>
                    <a:pt x="19152" y="145918"/>
                  </a:lnTo>
                  <a:lnTo>
                    <a:pt x="23752" y="157213"/>
                  </a:lnTo>
                  <a:lnTo>
                    <a:pt x="28972" y="168584"/>
                  </a:lnTo>
                  <a:lnTo>
                    <a:pt x="30745" y="175235"/>
                  </a:lnTo>
                  <a:lnTo>
                    <a:pt x="31927" y="182526"/>
                  </a:lnTo>
                  <a:lnTo>
                    <a:pt x="32715" y="190245"/>
                  </a:lnTo>
                  <a:lnTo>
                    <a:pt x="33240" y="198249"/>
                  </a:lnTo>
                  <a:lnTo>
                    <a:pt x="33590" y="206442"/>
                  </a:lnTo>
                  <a:lnTo>
                    <a:pt x="33979" y="223165"/>
                  </a:lnTo>
                  <a:lnTo>
                    <a:pt x="34153" y="240123"/>
                  </a:lnTo>
                  <a:lnTo>
                    <a:pt x="35151" y="248645"/>
                  </a:lnTo>
                  <a:lnTo>
                    <a:pt x="36769" y="257185"/>
                  </a:lnTo>
                  <a:lnTo>
                    <a:pt x="38800" y="265735"/>
                  </a:lnTo>
                  <a:lnTo>
                    <a:pt x="40155" y="274293"/>
                  </a:lnTo>
                  <a:lnTo>
                    <a:pt x="41057" y="282855"/>
                  </a:lnTo>
                  <a:lnTo>
                    <a:pt x="41659" y="291421"/>
                  </a:lnTo>
                  <a:lnTo>
                    <a:pt x="42060" y="299989"/>
                  </a:lnTo>
                  <a:lnTo>
                    <a:pt x="42507" y="317129"/>
                  </a:lnTo>
                  <a:lnTo>
                    <a:pt x="43578" y="324748"/>
                  </a:lnTo>
                  <a:lnTo>
                    <a:pt x="47308" y="338293"/>
                  </a:lnTo>
                  <a:lnTo>
                    <a:pt x="48684" y="345525"/>
                  </a:lnTo>
                  <a:lnTo>
                    <a:pt x="49601" y="353203"/>
                  </a:lnTo>
                  <a:lnTo>
                    <a:pt x="50213" y="361180"/>
                  </a:lnTo>
                  <a:lnTo>
                    <a:pt x="50620" y="368403"/>
                  </a:lnTo>
                  <a:lnTo>
                    <a:pt x="51073" y="381508"/>
                  </a:lnTo>
                  <a:lnTo>
                    <a:pt x="51328" y="399596"/>
                  </a:lnTo>
                  <a:lnTo>
                    <a:pt x="52317" y="404490"/>
                  </a:lnTo>
                  <a:lnTo>
                    <a:pt x="58807" y="417765"/>
                  </a:lnTo>
                  <a:lnTo>
                    <a:pt x="59474" y="421544"/>
                  </a:lnTo>
                  <a:lnTo>
                    <a:pt x="59652" y="423885"/>
                  </a:lnTo>
                  <a:lnTo>
                    <a:pt x="58818" y="425446"/>
                  </a:lnTo>
                  <a:lnTo>
                    <a:pt x="57310" y="426487"/>
                  </a:lnTo>
                  <a:lnTo>
                    <a:pt x="51779" y="428446"/>
                  </a:lnTo>
                  <a:lnTo>
                    <a:pt x="44085" y="421176"/>
                  </a:lnTo>
                  <a:lnTo>
                    <a:pt x="38674" y="411244"/>
                  </a:lnTo>
                  <a:lnTo>
                    <a:pt x="31039" y="396236"/>
                  </a:lnTo>
                  <a:lnTo>
                    <a:pt x="28083" y="385305"/>
                  </a:lnTo>
                  <a:lnTo>
                    <a:pt x="25817" y="373145"/>
                  </a:lnTo>
                  <a:lnTo>
                    <a:pt x="23879" y="365902"/>
                  </a:lnTo>
                  <a:lnTo>
                    <a:pt x="19186" y="350234"/>
                  </a:lnTo>
                  <a:lnTo>
                    <a:pt x="13925" y="333745"/>
                  </a:lnTo>
                  <a:lnTo>
                    <a:pt x="12141" y="324395"/>
                  </a:lnTo>
                  <a:lnTo>
                    <a:pt x="10952" y="314351"/>
                  </a:lnTo>
                  <a:lnTo>
                    <a:pt x="10159" y="303846"/>
                  </a:lnTo>
                  <a:lnTo>
                    <a:pt x="9630" y="293985"/>
                  </a:lnTo>
                  <a:lnTo>
                    <a:pt x="9043" y="275408"/>
                  </a:lnTo>
                  <a:lnTo>
                    <a:pt x="9839" y="266454"/>
                  </a:lnTo>
                  <a:lnTo>
                    <a:pt x="11322" y="257627"/>
                  </a:lnTo>
                  <a:lnTo>
                    <a:pt x="13263" y="248885"/>
                  </a:lnTo>
                  <a:lnTo>
                    <a:pt x="14557" y="240199"/>
                  </a:lnTo>
                  <a:lnTo>
                    <a:pt x="15420" y="231551"/>
                  </a:lnTo>
                  <a:lnTo>
                    <a:pt x="15995" y="222929"/>
                  </a:lnTo>
                  <a:lnTo>
                    <a:pt x="17331" y="214322"/>
                  </a:lnTo>
                  <a:lnTo>
                    <a:pt x="19174" y="205728"/>
                  </a:lnTo>
                  <a:lnTo>
                    <a:pt x="21355" y="197140"/>
                  </a:lnTo>
                  <a:lnTo>
                    <a:pt x="23762" y="188557"/>
                  </a:lnTo>
                  <a:lnTo>
                    <a:pt x="28976" y="171402"/>
                  </a:lnTo>
                  <a:lnTo>
                    <a:pt x="30748" y="162827"/>
                  </a:lnTo>
                  <a:lnTo>
                    <a:pt x="31929" y="154252"/>
                  </a:lnTo>
                  <a:lnTo>
                    <a:pt x="32716" y="145678"/>
                  </a:lnTo>
                  <a:lnTo>
                    <a:pt x="35146" y="137105"/>
                  </a:lnTo>
                  <a:lnTo>
                    <a:pt x="38671" y="128532"/>
                  </a:lnTo>
                  <a:lnTo>
                    <a:pt x="42926" y="119959"/>
                  </a:lnTo>
                  <a:lnTo>
                    <a:pt x="46715" y="111385"/>
                  </a:lnTo>
                  <a:lnTo>
                    <a:pt x="50193" y="102813"/>
                  </a:lnTo>
                  <a:lnTo>
                    <a:pt x="53465" y="94241"/>
                  </a:lnTo>
                  <a:lnTo>
                    <a:pt x="57551" y="86620"/>
                  </a:lnTo>
                  <a:lnTo>
                    <a:pt x="67171" y="73073"/>
                  </a:lnTo>
                  <a:lnTo>
                    <a:pt x="77796" y="60703"/>
                  </a:lnTo>
                  <a:lnTo>
                    <a:pt x="88869" y="48855"/>
                  </a:lnTo>
                  <a:lnTo>
                    <a:pt x="111499" y="25726"/>
                  </a:lnTo>
                  <a:lnTo>
                    <a:pt x="129764" y="7364"/>
                  </a:lnTo>
                  <a:lnTo>
                    <a:pt x="134134" y="4890"/>
                  </a:lnTo>
                  <a:lnTo>
                    <a:pt x="144071" y="2142"/>
                  </a:lnTo>
                  <a:lnTo>
                    <a:pt x="154837" y="920"/>
                  </a:lnTo>
                  <a:lnTo>
                    <a:pt x="165972" y="377"/>
                  </a:lnTo>
                  <a:lnTo>
                    <a:pt x="177270" y="136"/>
                  </a:lnTo>
                  <a:lnTo>
                    <a:pt x="194342" y="0"/>
                  </a:lnTo>
                  <a:lnTo>
                    <a:pt x="199094" y="934"/>
                  </a:lnTo>
                  <a:lnTo>
                    <a:pt x="210333" y="5845"/>
                  </a:lnTo>
                  <a:lnTo>
                    <a:pt x="216672" y="7328"/>
                  </a:lnTo>
                  <a:lnTo>
                    <a:pt x="219695" y="9629"/>
                  </a:lnTo>
                  <a:lnTo>
                    <a:pt x="228502" y="21016"/>
                  </a:lnTo>
                  <a:lnTo>
                    <a:pt x="234272" y="27724"/>
                  </a:lnTo>
                  <a:lnTo>
                    <a:pt x="236192" y="31798"/>
                  </a:lnTo>
                  <a:lnTo>
                    <a:pt x="238324" y="41406"/>
                  </a:lnTo>
                  <a:lnTo>
                    <a:pt x="239272" y="52026"/>
                  </a:lnTo>
                  <a:lnTo>
                    <a:pt x="239693" y="63096"/>
                  </a:lnTo>
                  <a:lnTo>
                    <a:pt x="239881" y="74365"/>
                  </a:lnTo>
                  <a:lnTo>
                    <a:pt x="238025" y="80038"/>
                  </a:lnTo>
                  <a:lnTo>
                    <a:pt x="227266" y="98075"/>
                  </a:lnTo>
                  <a:lnTo>
                    <a:pt x="223901" y="105370"/>
                  </a:lnTo>
                  <a:lnTo>
                    <a:pt x="220705" y="113090"/>
                  </a:lnTo>
                  <a:lnTo>
                    <a:pt x="212074" y="126748"/>
                  </a:lnTo>
                  <a:lnTo>
                    <a:pt x="201888" y="140121"/>
                  </a:lnTo>
                  <a:lnTo>
                    <a:pt x="191011" y="155589"/>
                  </a:lnTo>
                  <a:lnTo>
                    <a:pt x="179827" y="169449"/>
                  </a:lnTo>
                  <a:lnTo>
                    <a:pt x="174177" y="175812"/>
                  </a:lnTo>
                  <a:lnTo>
                    <a:pt x="160280" y="190502"/>
                  </a:lnTo>
                  <a:lnTo>
                    <a:pt x="152574" y="198420"/>
                  </a:lnTo>
                  <a:lnTo>
                    <a:pt x="145531" y="204651"/>
                  </a:lnTo>
                  <a:lnTo>
                    <a:pt x="138931" y="209757"/>
                  </a:lnTo>
                  <a:lnTo>
                    <a:pt x="132626" y="214114"/>
                  </a:lnTo>
                  <a:lnTo>
                    <a:pt x="126517" y="218924"/>
                  </a:lnTo>
                  <a:lnTo>
                    <a:pt x="120540" y="224035"/>
                  </a:lnTo>
                  <a:lnTo>
                    <a:pt x="114650" y="229348"/>
                  </a:lnTo>
                  <a:lnTo>
                    <a:pt x="107866" y="233842"/>
                  </a:lnTo>
                  <a:lnTo>
                    <a:pt x="100486" y="237790"/>
                  </a:lnTo>
                  <a:lnTo>
                    <a:pt x="92708" y="241375"/>
                  </a:lnTo>
                  <a:lnTo>
                    <a:pt x="81527" y="247898"/>
                  </a:lnTo>
                  <a:lnTo>
                    <a:pt x="77211" y="250972"/>
                  </a:lnTo>
                  <a:lnTo>
                    <a:pt x="71477" y="253020"/>
                  </a:lnTo>
                  <a:lnTo>
                    <a:pt x="64796" y="254386"/>
                  </a:lnTo>
                  <a:lnTo>
                    <a:pt x="57486" y="255297"/>
                  </a:lnTo>
                  <a:lnTo>
                    <a:pt x="46822" y="256308"/>
                  </a:lnTo>
                  <a:lnTo>
                    <a:pt x="38907" y="256758"/>
                  </a:lnTo>
                  <a:lnTo>
                    <a:pt x="29097" y="257011"/>
                  </a:lnTo>
                  <a:lnTo>
                    <a:pt x="5736" y="257113"/>
                  </a:lnTo>
                  <a:lnTo>
                    <a:pt x="3824" y="256162"/>
                  </a:lnTo>
                  <a:lnTo>
                    <a:pt x="2550" y="254576"/>
                  </a:lnTo>
                  <a:lnTo>
                    <a:pt x="504" y="249736"/>
                  </a:lnTo>
                  <a:lnTo>
                    <a:pt x="45" y="236718"/>
                  </a:lnTo>
                  <a:lnTo>
                    <a:pt x="982" y="234945"/>
                  </a:lnTo>
                  <a:lnTo>
                    <a:pt x="2560" y="233764"/>
                  </a:lnTo>
                  <a:lnTo>
                    <a:pt x="11871" y="229560"/>
                  </a:lnTo>
                  <a:lnTo>
                    <a:pt x="20517" y="225820"/>
                  </a:lnTo>
                  <a:lnTo>
                    <a:pt x="30738" y="222762"/>
                  </a:lnTo>
                  <a:lnTo>
                    <a:pt x="36840" y="218671"/>
                  </a:lnTo>
                  <a:lnTo>
                    <a:pt x="47806" y="216218"/>
                  </a:lnTo>
                  <a:lnTo>
                    <a:pt x="54731" y="215564"/>
                  </a:lnTo>
                  <a:lnTo>
                    <a:pt x="60300" y="216080"/>
                  </a:lnTo>
                  <a:lnTo>
                    <a:pt x="64965" y="217377"/>
                  </a:lnTo>
                  <a:lnTo>
                    <a:pt x="69028" y="219194"/>
                  </a:lnTo>
                  <a:lnTo>
                    <a:pt x="74593" y="220405"/>
                  </a:lnTo>
                  <a:lnTo>
                    <a:pt x="81162" y="221212"/>
                  </a:lnTo>
                  <a:lnTo>
                    <a:pt x="88398" y="221751"/>
                  </a:lnTo>
                  <a:lnTo>
                    <a:pt x="95127" y="223062"/>
                  </a:lnTo>
                  <a:lnTo>
                    <a:pt x="101519" y="224889"/>
                  </a:lnTo>
                  <a:lnTo>
                    <a:pt x="107684" y="227059"/>
                  </a:lnTo>
                  <a:lnTo>
                    <a:pt x="112747" y="230411"/>
                  </a:lnTo>
                  <a:lnTo>
                    <a:pt x="120912" y="239216"/>
                  </a:lnTo>
                  <a:lnTo>
                    <a:pt x="130256" y="249479"/>
                  </a:lnTo>
                  <a:lnTo>
                    <a:pt x="140760" y="259438"/>
                  </a:lnTo>
                  <a:lnTo>
                    <a:pt x="151778" y="267038"/>
                  </a:lnTo>
                  <a:lnTo>
                    <a:pt x="156430" y="272304"/>
                  </a:lnTo>
                  <a:lnTo>
                    <a:pt x="164140" y="285774"/>
                  </a:lnTo>
                  <a:lnTo>
                    <a:pt x="168482" y="293368"/>
                  </a:lnTo>
                  <a:lnTo>
                    <a:pt x="173281" y="301287"/>
                  </a:lnTo>
                  <a:lnTo>
                    <a:pt x="178386" y="309424"/>
                  </a:lnTo>
                  <a:lnTo>
                    <a:pt x="182742" y="316753"/>
                  </a:lnTo>
                  <a:lnTo>
                    <a:pt x="190121" y="329978"/>
                  </a:lnTo>
                  <a:lnTo>
                    <a:pt x="193423" y="337123"/>
                  </a:lnTo>
                  <a:lnTo>
                    <a:pt x="196576" y="344745"/>
                  </a:lnTo>
                  <a:lnTo>
                    <a:pt x="199631" y="352684"/>
                  </a:lnTo>
                  <a:lnTo>
                    <a:pt x="205565" y="366584"/>
                  </a:lnTo>
                  <a:lnTo>
                    <a:pt x="211378" y="379112"/>
                  </a:lnTo>
                  <a:lnTo>
                    <a:pt x="217136" y="391030"/>
                  </a:lnTo>
                  <a:lnTo>
                    <a:pt x="225410" y="402677"/>
                  </a:lnTo>
                  <a:lnTo>
                    <a:pt x="234485" y="413251"/>
                  </a:lnTo>
                  <a:lnTo>
                    <a:pt x="244949" y="424558"/>
                  </a:lnTo>
                  <a:lnTo>
                    <a:pt x="251107" y="430913"/>
                  </a:lnTo>
                  <a:lnTo>
                    <a:pt x="259558" y="436912"/>
                  </a:lnTo>
                  <a:lnTo>
                    <a:pt x="268712" y="441801"/>
                  </a:lnTo>
                  <a:lnTo>
                    <a:pt x="275956" y="443974"/>
                  </a:lnTo>
                  <a:lnTo>
                    <a:pt x="284890" y="444940"/>
                  </a:lnTo>
                  <a:lnTo>
                    <a:pt x="294258" y="445369"/>
                  </a:lnTo>
                  <a:lnTo>
                    <a:pt x="301597" y="445560"/>
                  </a:lnTo>
                  <a:lnTo>
                    <a:pt x="310573" y="443105"/>
                  </a:lnTo>
                  <a:lnTo>
                    <a:pt x="319960" y="438838"/>
                  </a:lnTo>
                  <a:lnTo>
                    <a:pt x="330600" y="431082"/>
                  </a:lnTo>
                  <a:lnTo>
                    <a:pt x="340737" y="421799"/>
                  </a:lnTo>
                  <a:lnTo>
                    <a:pt x="360045" y="4028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147"/>
            <p:cNvSpPr/>
            <p:nvPr/>
          </p:nvSpPr>
          <p:spPr>
            <a:xfrm>
              <a:off x="4597717" y="5092065"/>
              <a:ext cx="180024" cy="51436"/>
            </a:xfrm>
            <a:custGeom>
              <a:avLst/>
              <a:gdLst/>
              <a:ahLst/>
              <a:cxnLst/>
              <a:rect l="0" t="0" r="0" b="0"/>
              <a:pathLst>
                <a:path w="180024" h="51436">
                  <a:moveTo>
                    <a:pt x="0" y="51435"/>
                  </a:moveTo>
                  <a:lnTo>
                    <a:pt x="4551" y="46884"/>
                  </a:lnTo>
                  <a:lnTo>
                    <a:pt x="6844" y="45543"/>
                  </a:lnTo>
                  <a:lnTo>
                    <a:pt x="11932" y="44054"/>
                  </a:lnTo>
                  <a:lnTo>
                    <a:pt x="13670" y="42704"/>
                  </a:lnTo>
                  <a:lnTo>
                    <a:pt x="14828" y="40852"/>
                  </a:lnTo>
                  <a:lnTo>
                    <a:pt x="15601" y="38664"/>
                  </a:lnTo>
                  <a:lnTo>
                    <a:pt x="18020" y="36254"/>
                  </a:lnTo>
                  <a:lnTo>
                    <a:pt x="21539" y="33694"/>
                  </a:lnTo>
                  <a:lnTo>
                    <a:pt x="25789" y="31035"/>
                  </a:lnTo>
                  <a:lnTo>
                    <a:pt x="30528" y="29263"/>
                  </a:lnTo>
                  <a:lnTo>
                    <a:pt x="35592" y="28080"/>
                  </a:lnTo>
                  <a:lnTo>
                    <a:pt x="40873" y="27293"/>
                  </a:lnTo>
                  <a:lnTo>
                    <a:pt x="45346" y="25815"/>
                  </a:lnTo>
                  <a:lnTo>
                    <a:pt x="49281" y="23877"/>
                  </a:lnTo>
                  <a:lnTo>
                    <a:pt x="52856" y="21633"/>
                  </a:lnTo>
                  <a:lnTo>
                    <a:pt x="58098" y="20137"/>
                  </a:lnTo>
                  <a:lnTo>
                    <a:pt x="64449" y="19140"/>
                  </a:lnTo>
                  <a:lnTo>
                    <a:pt x="71541" y="18474"/>
                  </a:lnTo>
                  <a:lnTo>
                    <a:pt x="78174" y="17079"/>
                  </a:lnTo>
                  <a:lnTo>
                    <a:pt x="84501" y="15196"/>
                  </a:lnTo>
                  <a:lnTo>
                    <a:pt x="90624" y="12988"/>
                  </a:lnTo>
                  <a:lnTo>
                    <a:pt x="96611" y="11516"/>
                  </a:lnTo>
                  <a:lnTo>
                    <a:pt x="102507" y="10535"/>
                  </a:lnTo>
                  <a:lnTo>
                    <a:pt x="108343" y="9881"/>
                  </a:lnTo>
                  <a:lnTo>
                    <a:pt x="114139" y="9444"/>
                  </a:lnTo>
                  <a:lnTo>
                    <a:pt x="119908" y="9154"/>
                  </a:lnTo>
                  <a:lnTo>
                    <a:pt x="125659" y="8960"/>
                  </a:lnTo>
                  <a:lnTo>
                    <a:pt x="130445" y="7878"/>
                  </a:lnTo>
                  <a:lnTo>
                    <a:pt x="134588" y="6204"/>
                  </a:lnTo>
                  <a:lnTo>
                    <a:pt x="138303" y="4136"/>
                  </a:lnTo>
                  <a:lnTo>
                    <a:pt x="142685" y="2758"/>
                  </a:lnTo>
                  <a:lnTo>
                    <a:pt x="147510" y="1838"/>
                  </a:lnTo>
                  <a:lnTo>
                    <a:pt x="152633" y="1226"/>
                  </a:lnTo>
                  <a:lnTo>
                    <a:pt x="157000" y="817"/>
                  </a:lnTo>
                  <a:lnTo>
                    <a:pt x="160865" y="544"/>
                  </a:lnTo>
                  <a:lnTo>
                    <a:pt x="164393" y="363"/>
                  </a:lnTo>
                  <a:lnTo>
                    <a:pt x="170853" y="161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148"/>
            <p:cNvSpPr/>
            <p:nvPr/>
          </p:nvSpPr>
          <p:spPr>
            <a:xfrm>
              <a:off x="4623434" y="5169217"/>
              <a:ext cx="197169" cy="42863"/>
            </a:xfrm>
            <a:custGeom>
              <a:avLst/>
              <a:gdLst/>
              <a:ahLst/>
              <a:cxnLst/>
              <a:rect l="0" t="0" r="0" b="0"/>
              <a:pathLst>
                <a:path w="197169" h="42863">
                  <a:moveTo>
                    <a:pt x="0" y="42862"/>
                  </a:moveTo>
                  <a:lnTo>
                    <a:pt x="7382" y="35481"/>
                  </a:lnTo>
                  <a:lnTo>
                    <a:pt x="13124" y="34820"/>
                  </a:lnTo>
                  <a:lnTo>
                    <a:pt x="21073" y="34526"/>
                  </a:lnTo>
                  <a:lnTo>
                    <a:pt x="27781" y="34395"/>
                  </a:lnTo>
                  <a:lnTo>
                    <a:pt x="31856" y="33408"/>
                  </a:lnTo>
                  <a:lnTo>
                    <a:pt x="36478" y="31797"/>
                  </a:lnTo>
                  <a:lnTo>
                    <a:pt x="41463" y="29771"/>
                  </a:lnTo>
                  <a:lnTo>
                    <a:pt x="46692" y="28420"/>
                  </a:lnTo>
                  <a:lnTo>
                    <a:pt x="52084" y="27519"/>
                  </a:lnTo>
                  <a:lnTo>
                    <a:pt x="57582" y="26918"/>
                  </a:lnTo>
                  <a:lnTo>
                    <a:pt x="63153" y="25566"/>
                  </a:lnTo>
                  <a:lnTo>
                    <a:pt x="68773" y="23712"/>
                  </a:lnTo>
                  <a:lnTo>
                    <a:pt x="74423" y="21522"/>
                  </a:lnTo>
                  <a:lnTo>
                    <a:pt x="80096" y="20064"/>
                  </a:lnTo>
                  <a:lnTo>
                    <a:pt x="85782" y="19091"/>
                  </a:lnTo>
                  <a:lnTo>
                    <a:pt x="91478" y="18442"/>
                  </a:lnTo>
                  <a:lnTo>
                    <a:pt x="97181" y="17057"/>
                  </a:lnTo>
                  <a:lnTo>
                    <a:pt x="102887" y="15182"/>
                  </a:lnTo>
                  <a:lnTo>
                    <a:pt x="108597" y="12979"/>
                  </a:lnTo>
                  <a:lnTo>
                    <a:pt x="114308" y="11510"/>
                  </a:lnTo>
                  <a:lnTo>
                    <a:pt x="120021" y="10531"/>
                  </a:lnTo>
                  <a:lnTo>
                    <a:pt x="125734" y="9878"/>
                  </a:lnTo>
                  <a:lnTo>
                    <a:pt x="132400" y="8490"/>
                  </a:lnTo>
                  <a:lnTo>
                    <a:pt x="139702" y="6613"/>
                  </a:lnTo>
                  <a:lnTo>
                    <a:pt x="147428" y="4409"/>
                  </a:lnTo>
                  <a:lnTo>
                    <a:pt x="154483" y="2939"/>
                  </a:lnTo>
                  <a:lnTo>
                    <a:pt x="161091" y="1959"/>
                  </a:lnTo>
                  <a:lnTo>
                    <a:pt x="167402" y="1306"/>
                  </a:lnTo>
                  <a:lnTo>
                    <a:pt x="173514" y="871"/>
                  </a:lnTo>
                  <a:lnTo>
                    <a:pt x="179494" y="581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149"/>
            <p:cNvSpPr/>
            <p:nvPr/>
          </p:nvSpPr>
          <p:spPr>
            <a:xfrm>
              <a:off x="4837747" y="5169217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150"/>
            <p:cNvSpPr/>
            <p:nvPr/>
          </p:nvSpPr>
          <p:spPr>
            <a:xfrm>
              <a:off x="4974942" y="4920618"/>
              <a:ext cx="257141" cy="607336"/>
            </a:xfrm>
            <a:custGeom>
              <a:avLst/>
              <a:gdLst/>
              <a:ahLst/>
              <a:cxnLst/>
              <a:rect l="0" t="0" r="0" b="0"/>
              <a:pathLst>
                <a:path w="257141" h="607336">
                  <a:moveTo>
                    <a:pt x="257140" y="34286"/>
                  </a:moveTo>
                  <a:lnTo>
                    <a:pt x="236667" y="13813"/>
                  </a:lnTo>
                  <a:lnTo>
                    <a:pt x="233966" y="12065"/>
                  </a:lnTo>
                  <a:lnTo>
                    <a:pt x="228426" y="10123"/>
                  </a:lnTo>
                  <a:lnTo>
                    <a:pt x="222788" y="6720"/>
                  </a:lnTo>
                  <a:lnTo>
                    <a:pt x="219951" y="4479"/>
                  </a:lnTo>
                  <a:lnTo>
                    <a:pt x="217108" y="2985"/>
                  </a:lnTo>
                  <a:lnTo>
                    <a:pt x="211408" y="1324"/>
                  </a:lnTo>
                  <a:lnTo>
                    <a:pt x="205700" y="587"/>
                  </a:lnTo>
                  <a:lnTo>
                    <a:pt x="199035" y="259"/>
                  </a:lnTo>
                  <a:lnTo>
                    <a:pt x="181775" y="48"/>
                  </a:lnTo>
                  <a:lnTo>
                    <a:pt x="160089" y="0"/>
                  </a:lnTo>
                  <a:lnTo>
                    <a:pt x="157197" y="951"/>
                  </a:lnTo>
                  <a:lnTo>
                    <a:pt x="151443" y="4548"/>
                  </a:lnTo>
                  <a:lnTo>
                    <a:pt x="145712" y="6782"/>
                  </a:lnTo>
                  <a:lnTo>
                    <a:pt x="139036" y="8728"/>
                  </a:lnTo>
                  <a:lnTo>
                    <a:pt x="134589" y="10580"/>
                  </a:lnTo>
                  <a:lnTo>
                    <a:pt x="129720" y="12767"/>
                  </a:lnTo>
                  <a:lnTo>
                    <a:pt x="126473" y="15178"/>
                  </a:lnTo>
                  <a:lnTo>
                    <a:pt x="124309" y="17737"/>
                  </a:lnTo>
                  <a:lnTo>
                    <a:pt x="116284" y="33240"/>
                  </a:lnTo>
                  <a:lnTo>
                    <a:pt x="108301" y="49111"/>
                  </a:lnTo>
                  <a:lnTo>
                    <a:pt x="105265" y="60243"/>
                  </a:lnTo>
                  <a:lnTo>
                    <a:pt x="102962" y="71540"/>
                  </a:lnTo>
                  <a:lnTo>
                    <a:pt x="96312" y="88610"/>
                  </a:lnTo>
                  <a:lnTo>
                    <a:pt x="89260" y="105733"/>
                  </a:lnTo>
                  <a:lnTo>
                    <a:pt x="85795" y="122872"/>
                  </a:lnTo>
                  <a:lnTo>
                    <a:pt x="80112" y="140015"/>
                  </a:lnTo>
                  <a:lnTo>
                    <a:pt x="77053" y="157160"/>
                  </a:lnTo>
                  <a:lnTo>
                    <a:pt x="71489" y="174304"/>
                  </a:lnTo>
                  <a:lnTo>
                    <a:pt x="68465" y="191449"/>
                  </a:lnTo>
                  <a:lnTo>
                    <a:pt x="62912" y="208594"/>
                  </a:lnTo>
                  <a:lnTo>
                    <a:pt x="60844" y="224787"/>
                  </a:lnTo>
                  <a:lnTo>
                    <a:pt x="60360" y="232618"/>
                  </a:lnTo>
                  <a:lnTo>
                    <a:pt x="59278" y="236040"/>
                  </a:lnTo>
                  <a:lnTo>
                    <a:pt x="55536" y="242383"/>
                  </a:lnTo>
                  <a:lnTo>
                    <a:pt x="48075" y="251308"/>
                  </a:lnTo>
                  <a:lnTo>
                    <a:pt x="40978" y="258939"/>
                  </a:lnTo>
                  <a:lnTo>
                    <a:pt x="38738" y="261208"/>
                  </a:lnTo>
                  <a:lnTo>
                    <a:pt x="36291" y="262720"/>
                  </a:lnTo>
                  <a:lnTo>
                    <a:pt x="29249" y="264848"/>
                  </a:lnTo>
                  <a:lnTo>
                    <a:pt x="27267" y="265346"/>
                  </a:lnTo>
                  <a:lnTo>
                    <a:pt x="21601" y="265626"/>
                  </a:lnTo>
                  <a:lnTo>
                    <a:pt x="8642" y="265737"/>
                  </a:lnTo>
                  <a:lnTo>
                    <a:pt x="0" y="265744"/>
                  </a:lnTo>
                  <a:lnTo>
                    <a:pt x="4526" y="265744"/>
                  </a:lnTo>
                  <a:lnTo>
                    <a:pt x="5863" y="264792"/>
                  </a:lnTo>
                  <a:lnTo>
                    <a:pt x="6755" y="263204"/>
                  </a:lnTo>
                  <a:lnTo>
                    <a:pt x="7349" y="261194"/>
                  </a:lnTo>
                  <a:lnTo>
                    <a:pt x="8697" y="259852"/>
                  </a:lnTo>
                  <a:lnTo>
                    <a:pt x="10549" y="258959"/>
                  </a:lnTo>
                  <a:lnTo>
                    <a:pt x="15147" y="257966"/>
                  </a:lnTo>
                  <a:lnTo>
                    <a:pt x="20365" y="257525"/>
                  </a:lnTo>
                  <a:lnTo>
                    <a:pt x="22138" y="258359"/>
                  </a:lnTo>
                  <a:lnTo>
                    <a:pt x="23319" y="259869"/>
                  </a:lnTo>
                  <a:lnTo>
                    <a:pt x="24107" y="261827"/>
                  </a:lnTo>
                  <a:lnTo>
                    <a:pt x="26537" y="263133"/>
                  </a:lnTo>
                  <a:lnTo>
                    <a:pt x="34317" y="264584"/>
                  </a:lnTo>
                  <a:lnTo>
                    <a:pt x="41585" y="265228"/>
                  </a:lnTo>
                  <a:lnTo>
                    <a:pt x="44857" y="265400"/>
                  </a:lnTo>
                  <a:lnTo>
                    <a:pt x="48943" y="266467"/>
                  </a:lnTo>
                  <a:lnTo>
                    <a:pt x="53572" y="268131"/>
                  </a:lnTo>
                  <a:lnTo>
                    <a:pt x="58563" y="270193"/>
                  </a:lnTo>
                  <a:lnTo>
                    <a:pt x="62843" y="272520"/>
                  </a:lnTo>
                  <a:lnTo>
                    <a:pt x="70138" y="277646"/>
                  </a:lnTo>
                  <a:lnTo>
                    <a:pt x="76555" y="283099"/>
                  </a:lnTo>
                  <a:lnTo>
                    <a:pt x="79601" y="285887"/>
                  </a:lnTo>
                  <a:lnTo>
                    <a:pt x="85523" y="294064"/>
                  </a:lnTo>
                  <a:lnTo>
                    <a:pt x="91331" y="305001"/>
                  </a:lnTo>
                  <a:lnTo>
                    <a:pt x="97087" y="319386"/>
                  </a:lnTo>
                  <a:lnTo>
                    <a:pt x="102820" y="335305"/>
                  </a:lnTo>
                  <a:lnTo>
                    <a:pt x="107591" y="351905"/>
                  </a:lnTo>
                  <a:lnTo>
                    <a:pt x="109712" y="368808"/>
                  </a:lnTo>
                  <a:lnTo>
                    <a:pt x="110277" y="378268"/>
                  </a:lnTo>
                  <a:lnTo>
                    <a:pt x="110905" y="398940"/>
                  </a:lnTo>
                  <a:lnTo>
                    <a:pt x="110120" y="408834"/>
                  </a:lnTo>
                  <a:lnTo>
                    <a:pt x="106708" y="427447"/>
                  </a:lnTo>
                  <a:lnTo>
                    <a:pt x="99432" y="458542"/>
                  </a:lnTo>
                  <a:lnTo>
                    <a:pt x="96756" y="468571"/>
                  </a:lnTo>
                  <a:lnTo>
                    <a:pt x="91244" y="487334"/>
                  </a:lnTo>
                  <a:lnTo>
                    <a:pt x="85618" y="502659"/>
                  </a:lnTo>
                  <a:lnTo>
                    <a:pt x="79944" y="515819"/>
                  </a:lnTo>
                  <a:lnTo>
                    <a:pt x="72346" y="533939"/>
                  </a:lnTo>
                  <a:lnTo>
                    <a:pt x="68719" y="550420"/>
                  </a:lnTo>
                  <a:lnTo>
                    <a:pt x="61982" y="565005"/>
                  </a:lnTo>
                  <a:lnTo>
                    <a:pt x="60370" y="577058"/>
                  </a:lnTo>
                  <a:lnTo>
                    <a:pt x="60090" y="585738"/>
                  </a:lnTo>
                  <a:lnTo>
                    <a:pt x="61004" y="587658"/>
                  </a:lnTo>
                  <a:lnTo>
                    <a:pt x="62565" y="588939"/>
                  </a:lnTo>
                  <a:lnTo>
                    <a:pt x="64558" y="589792"/>
                  </a:lnTo>
                  <a:lnTo>
                    <a:pt x="65887" y="591314"/>
                  </a:lnTo>
                  <a:lnTo>
                    <a:pt x="66773" y="593281"/>
                  </a:lnTo>
                  <a:lnTo>
                    <a:pt x="67364" y="595544"/>
                  </a:lnTo>
                  <a:lnTo>
                    <a:pt x="68710" y="597053"/>
                  </a:lnTo>
                  <a:lnTo>
                    <a:pt x="70560" y="598059"/>
                  </a:lnTo>
                  <a:lnTo>
                    <a:pt x="72746" y="598731"/>
                  </a:lnTo>
                  <a:lnTo>
                    <a:pt x="77715" y="602015"/>
                  </a:lnTo>
                  <a:lnTo>
                    <a:pt x="80373" y="604225"/>
                  </a:lnTo>
                  <a:lnTo>
                    <a:pt x="83098" y="605698"/>
                  </a:lnTo>
                  <a:lnTo>
                    <a:pt x="88665" y="607335"/>
                  </a:lnTo>
                  <a:lnTo>
                    <a:pt x="92437" y="606819"/>
                  </a:lnTo>
                  <a:lnTo>
                    <a:pt x="96855" y="605522"/>
                  </a:lnTo>
                  <a:lnTo>
                    <a:pt x="101706" y="603706"/>
                  </a:lnTo>
                  <a:lnTo>
                    <a:pt x="106845" y="602494"/>
                  </a:lnTo>
                  <a:lnTo>
                    <a:pt x="112176" y="601687"/>
                  </a:lnTo>
                  <a:lnTo>
                    <a:pt x="117635" y="601148"/>
                  </a:lnTo>
                  <a:lnTo>
                    <a:pt x="123179" y="600789"/>
                  </a:lnTo>
                  <a:lnTo>
                    <a:pt x="128780" y="600550"/>
                  </a:lnTo>
                  <a:lnTo>
                    <a:pt x="134419" y="600391"/>
                  </a:lnTo>
                  <a:lnTo>
                    <a:pt x="139131" y="599332"/>
                  </a:lnTo>
                  <a:lnTo>
                    <a:pt x="146906" y="595615"/>
                  </a:lnTo>
                  <a:lnTo>
                    <a:pt x="156078" y="590789"/>
                  </a:lnTo>
                  <a:lnTo>
                    <a:pt x="161190" y="588168"/>
                  </a:lnTo>
                  <a:lnTo>
                    <a:pt x="166503" y="586421"/>
                  </a:lnTo>
                  <a:lnTo>
                    <a:pt x="171951" y="585256"/>
                  </a:lnTo>
                  <a:lnTo>
                    <a:pt x="177487" y="584480"/>
                  </a:lnTo>
                  <a:lnTo>
                    <a:pt x="182131" y="583009"/>
                  </a:lnTo>
                  <a:lnTo>
                    <a:pt x="189830" y="578836"/>
                  </a:lnTo>
                  <a:lnTo>
                    <a:pt x="194169" y="576389"/>
                  </a:lnTo>
                  <a:lnTo>
                    <a:pt x="204070" y="571132"/>
                  </a:lnTo>
                  <a:lnTo>
                    <a:pt x="208425" y="569348"/>
                  </a:lnTo>
                  <a:lnTo>
                    <a:pt x="215804" y="567366"/>
                  </a:lnTo>
                  <a:lnTo>
                    <a:pt x="222259" y="563946"/>
                  </a:lnTo>
                  <a:lnTo>
                    <a:pt x="229255" y="559251"/>
                  </a:lnTo>
                  <a:lnTo>
                    <a:pt x="233788" y="556665"/>
                  </a:lnTo>
                  <a:lnTo>
                    <a:pt x="248567" y="54863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151"/>
            <p:cNvSpPr/>
            <p:nvPr/>
          </p:nvSpPr>
          <p:spPr>
            <a:xfrm>
              <a:off x="5352451" y="4980622"/>
              <a:ext cx="299684" cy="394336"/>
            </a:xfrm>
            <a:custGeom>
              <a:avLst/>
              <a:gdLst/>
              <a:ahLst/>
              <a:cxnLst/>
              <a:rect l="0" t="0" r="0" b="0"/>
              <a:pathLst>
                <a:path w="299684" h="394336">
                  <a:moveTo>
                    <a:pt x="299683" y="0"/>
                  </a:moveTo>
                  <a:lnTo>
                    <a:pt x="291464" y="0"/>
                  </a:lnTo>
                  <a:lnTo>
                    <a:pt x="286665" y="4551"/>
                  </a:lnTo>
                  <a:lnTo>
                    <a:pt x="285290" y="6844"/>
                  </a:lnTo>
                  <a:lnTo>
                    <a:pt x="283761" y="11932"/>
                  </a:lnTo>
                  <a:lnTo>
                    <a:pt x="282401" y="13670"/>
                  </a:lnTo>
                  <a:lnTo>
                    <a:pt x="280542" y="14828"/>
                  </a:lnTo>
                  <a:lnTo>
                    <a:pt x="278350" y="15600"/>
                  </a:lnTo>
                  <a:lnTo>
                    <a:pt x="270834" y="21538"/>
                  </a:lnTo>
                  <a:lnTo>
                    <a:pt x="262096" y="29575"/>
                  </a:lnTo>
                  <a:lnTo>
                    <a:pt x="255038" y="36322"/>
                  </a:lnTo>
                  <a:lnTo>
                    <a:pt x="246187" y="42496"/>
                  </a:lnTo>
                  <a:lnTo>
                    <a:pt x="241159" y="45476"/>
                  </a:lnTo>
                  <a:lnTo>
                    <a:pt x="235902" y="48414"/>
                  </a:lnTo>
                  <a:lnTo>
                    <a:pt x="224981" y="54220"/>
                  </a:lnTo>
                  <a:lnTo>
                    <a:pt x="216318" y="57435"/>
                  </a:lnTo>
                  <a:lnTo>
                    <a:pt x="207387" y="59817"/>
                  </a:lnTo>
                  <a:lnTo>
                    <a:pt x="193893" y="64051"/>
                  </a:lnTo>
                  <a:lnTo>
                    <a:pt x="187246" y="65561"/>
                  </a:lnTo>
                  <a:lnTo>
                    <a:pt x="180911" y="66567"/>
                  </a:lnTo>
                  <a:lnTo>
                    <a:pt x="174782" y="67238"/>
                  </a:lnTo>
                  <a:lnTo>
                    <a:pt x="167838" y="67685"/>
                  </a:lnTo>
                  <a:lnTo>
                    <a:pt x="160352" y="67984"/>
                  </a:lnTo>
                  <a:lnTo>
                    <a:pt x="152503" y="68183"/>
                  </a:lnTo>
                  <a:lnTo>
                    <a:pt x="145366" y="67362"/>
                  </a:lnTo>
                  <a:lnTo>
                    <a:pt x="138703" y="65864"/>
                  </a:lnTo>
                  <a:lnTo>
                    <a:pt x="132356" y="63911"/>
                  </a:lnTo>
                  <a:lnTo>
                    <a:pt x="126219" y="62610"/>
                  </a:lnTo>
                  <a:lnTo>
                    <a:pt x="120223" y="61743"/>
                  </a:lnTo>
                  <a:lnTo>
                    <a:pt x="114321" y="61164"/>
                  </a:lnTo>
                  <a:lnTo>
                    <a:pt x="107528" y="60779"/>
                  </a:lnTo>
                  <a:lnTo>
                    <a:pt x="92361" y="60350"/>
                  </a:lnTo>
                  <a:lnTo>
                    <a:pt x="85269" y="59284"/>
                  </a:lnTo>
                  <a:lnTo>
                    <a:pt x="78636" y="57620"/>
                  </a:lnTo>
                  <a:lnTo>
                    <a:pt x="72308" y="55558"/>
                  </a:lnTo>
                  <a:lnTo>
                    <a:pt x="67137" y="54184"/>
                  </a:lnTo>
                  <a:lnTo>
                    <a:pt x="58852" y="52657"/>
                  </a:lnTo>
                  <a:lnTo>
                    <a:pt x="54357" y="52250"/>
                  </a:lnTo>
                  <a:lnTo>
                    <a:pt x="49455" y="51978"/>
                  </a:lnTo>
                  <a:lnTo>
                    <a:pt x="39881" y="51676"/>
                  </a:lnTo>
                  <a:lnTo>
                    <a:pt x="25974" y="51483"/>
                  </a:lnTo>
                  <a:lnTo>
                    <a:pt x="18605" y="51444"/>
                  </a:lnTo>
                  <a:lnTo>
                    <a:pt x="15057" y="53979"/>
                  </a:lnTo>
                  <a:lnTo>
                    <a:pt x="12778" y="55989"/>
                  </a:lnTo>
                  <a:lnTo>
                    <a:pt x="11258" y="58281"/>
                  </a:lnTo>
                  <a:lnTo>
                    <a:pt x="9569" y="63368"/>
                  </a:lnTo>
                  <a:lnTo>
                    <a:pt x="8819" y="71344"/>
                  </a:lnTo>
                  <a:lnTo>
                    <a:pt x="8485" y="81238"/>
                  </a:lnTo>
                  <a:lnTo>
                    <a:pt x="8254" y="108747"/>
                  </a:lnTo>
                  <a:lnTo>
                    <a:pt x="5694" y="120087"/>
                  </a:lnTo>
                  <a:lnTo>
                    <a:pt x="3679" y="125778"/>
                  </a:lnTo>
                  <a:lnTo>
                    <a:pt x="2334" y="132430"/>
                  </a:lnTo>
                  <a:lnTo>
                    <a:pt x="1438" y="139721"/>
                  </a:lnTo>
                  <a:lnTo>
                    <a:pt x="442" y="153539"/>
                  </a:lnTo>
                  <a:lnTo>
                    <a:pt x="0" y="162855"/>
                  </a:lnTo>
                  <a:lnTo>
                    <a:pt x="2343" y="172710"/>
                  </a:lnTo>
                  <a:lnTo>
                    <a:pt x="5607" y="182488"/>
                  </a:lnTo>
                  <a:lnTo>
                    <a:pt x="7058" y="190008"/>
                  </a:lnTo>
                  <a:lnTo>
                    <a:pt x="10243" y="196525"/>
                  </a:lnTo>
                  <a:lnTo>
                    <a:pt x="12425" y="199597"/>
                  </a:lnTo>
                  <a:lnTo>
                    <a:pt x="14833" y="201645"/>
                  </a:lnTo>
                  <a:lnTo>
                    <a:pt x="17390" y="203010"/>
                  </a:lnTo>
                  <a:lnTo>
                    <a:pt x="20048" y="203920"/>
                  </a:lnTo>
                  <a:lnTo>
                    <a:pt x="25542" y="207471"/>
                  </a:lnTo>
                  <a:lnTo>
                    <a:pt x="28339" y="209752"/>
                  </a:lnTo>
                  <a:lnTo>
                    <a:pt x="31157" y="210319"/>
                  </a:lnTo>
                  <a:lnTo>
                    <a:pt x="33989" y="209745"/>
                  </a:lnTo>
                  <a:lnTo>
                    <a:pt x="39674" y="207520"/>
                  </a:lnTo>
                  <a:lnTo>
                    <a:pt x="45377" y="206531"/>
                  </a:lnTo>
                  <a:lnTo>
                    <a:pt x="53626" y="203552"/>
                  </a:lnTo>
                  <a:lnTo>
                    <a:pt x="62690" y="199053"/>
                  </a:lnTo>
                  <a:lnTo>
                    <a:pt x="69893" y="193878"/>
                  </a:lnTo>
                  <a:lnTo>
                    <a:pt x="78809" y="188403"/>
                  </a:lnTo>
                  <a:lnTo>
                    <a:pt x="83854" y="185609"/>
                  </a:lnTo>
                  <a:lnTo>
                    <a:pt x="90075" y="183748"/>
                  </a:lnTo>
                  <a:lnTo>
                    <a:pt x="97080" y="182506"/>
                  </a:lnTo>
                  <a:lnTo>
                    <a:pt x="104607" y="181678"/>
                  </a:lnTo>
                  <a:lnTo>
                    <a:pt x="111530" y="180174"/>
                  </a:lnTo>
                  <a:lnTo>
                    <a:pt x="118051" y="178218"/>
                  </a:lnTo>
                  <a:lnTo>
                    <a:pt x="131328" y="173506"/>
                  </a:lnTo>
                  <a:lnTo>
                    <a:pt x="146754" y="168236"/>
                  </a:lnTo>
                  <a:lnTo>
                    <a:pt x="154868" y="166450"/>
                  </a:lnTo>
                  <a:lnTo>
                    <a:pt x="163135" y="165259"/>
                  </a:lnTo>
                  <a:lnTo>
                    <a:pt x="171504" y="164465"/>
                  </a:lnTo>
                  <a:lnTo>
                    <a:pt x="178988" y="163936"/>
                  </a:lnTo>
                  <a:lnTo>
                    <a:pt x="185882" y="163583"/>
                  </a:lnTo>
                  <a:lnTo>
                    <a:pt x="192383" y="163348"/>
                  </a:lnTo>
                  <a:lnTo>
                    <a:pt x="199575" y="164144"/>
                  </a:lnTo>
                  <a:lnTo>
                    <a:pt x="207227" y="165627"/>
                  </a:lnTo>
                  <a:lnTo>
                    <a:pt x="215186" y="167568"/>
                  </a:lnTo>
                  <a:lnTo>
                    <a:pt x="222397" y="169815"/>
                  </a:lnTo>
                  <a:lnTo>
                    <a:pt x="229109" y="172265"/>
                  </a:lnTo>
                  <a:lnTo>
                    <a:pt x="235489" y="174850"/>
                  </a:lnTo>
                  <a:lnTo>
                    <a:pt x="241647" y="177527"/>
                  </a:lnTo>
                  <a:lnTo>
                    <a:pt x="253569" y="183041"/>
                  </a:lnTo>
                  <a:lnTo>
                    <a:pt x="270992" y="191501"/>
                  </a:lnTo>
                  <a:lnTo>
                    <a:pt x="275793" y="195295"/>
                  </a:lnTo>
                  <a:lnTo>
                    <a:pt x="283668" y="204590"/>
                  </a:lnTo>
                  <a:lnTo>
                    <a:pt x="286149" y="209736"/>
                  </a:lnTo>
                  <a:lnTo>
                    <a:pt x="288906" y="220534"/>
                  </a:lnTo>
                  <a:lnTo>
                    <a:pt x="290594" y="227032"/>
                  </a:lnTo>
                  <a:lnTo>
                    <a:pt x="292671" y="234222"/>
                  </a:lnTo>
                  <a:lnTo>
                    <a:pt x="295008" y="241873"/>
                  </a:lnTo>
                  <a:lnTo>
                    <a:pt x="295614" y="248879"/>
                  </a:lnTo>
                  <a:lnTo>
                    <a:pt x="295066" y="255454"/>
                  </a:lnTo>
                  <a:lnTo>
                    <a:pt x="293748" y="261743"/>
                  </a:lnTo>
                  <a:lnTo>
                    <a:pt x="292869" y="268793"/>
                  </a:lnTo>
                  <a:lnTo>
                    <a:pt x="292283" y="276350"/>
                  </a:lnTo>
                  <a:lnTo>
                    <a:pt x="291892" y="284246"/>
                  </a:lnTo>
                  <a:lnTo>
                    <a:pt x="290679" y="291415"/>
                  </a:lnTo>
                  <a:lnTo>
                    <a:pt x="288918" y="298099"/>
                  </a:lnTo>
                  <a:lnTo>
                    <a:pt x="286792" y="304460"/>
                  </a:lnTo>
                  <a:lnTo>
                    <a:pt x="281889" y="316608"/>
                  </a:lnTo>
                  <a:lnTo>
                    <a:pt x="275582" y="328358"/>
                  </a:lnTo>
                  <a:lnTo>
                    <a:pt x="266430" y="339929"/>
                  </a:lnTo>
                  <a:lnTo>
                    <a:pt x="261322" y="344729"/>
                  </a:lnTo>
                  <a:lnTo>
                    <a:pt x="256012" y="348882"/>
                  </a:lnTo>
                  <a:lnTo>
                    <a:pt x="250566" y="352603"/>
                  </a:lnTo>
                  <a:lnTo>
                    <a:pt x="241976" y="361818"/>
                  </a:lnTo>
                  <a:lnTo>
                    <a:pt x="238352" y="366942"/>
                  </a:lnTo>
                  <a:lnTo>
                    <a:pt x="229245" y="375175"/>
                  </a:lnTo>
                  <a:lnTo>
                    <a:pt x="224149" y="378704"/>
                  </a:lnTo>
                  <a:lnTo>
                    <a:pt x="218848" y="381057"/>
                  </a:lnTo>
                  <a:lnTo>
                    <a:pt x="213408" y="382626"/>
                  </a:lnTo>
                  <a:lnTo>
                    <a:pt x="207877" y="383671"/>
                  </a:lnTo>
                  <a:lnTo>
                    <a:pt x="202284" y="385321"/>
                  </a:lnTo>
                  <a:lnTo>
                    <a:pt x="196650" y="387373"/>
                  </a:lnTo>
                  <a:lnTo>
                    <a:pt x="190990" y="389694"/>
                  </a:lnTo>
                  <a:lnTo>
                    <a:pt x="185311" y="391241"/>
                  </a:lnTo>
                  <a:lnTo>
                    <a:pt x="179621" y="392272"/>
                  </a:lnTo>
                  <a:lnTo>
                    <a:pt x="165901" y="393927"/>
                  </a:lnTo>
                  <a:lnTo>
                    <a:pt x="158973" y="394215"/>
                  </a:lnTo>
                  <a:lnTo>
                    <a:pt x="145378" y="39433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152"/>
            <p:cNvSpPr/>
            <p:nvPr/>
          </p:nvSpPr>
          <p:spPr>
            <a:xfrm>
              <a:off x="5763577" y="5289232"/>
              <a:ext cx="34291" cy="188596"/>
            </a:xfrm>
            <a:custGeom>
              <a:avLst/>
              <a:gdLst/>
              <a:ahLst/>
              <a:cxnLst/>
              <a:rect l="0" t="0" r="0" b="0"/>
              <a:pathLst>
                <a:path w="34291" h="188596">
                  <a:moveTo>
                    <a:pt x="0" y="0"/>
                  </a:moveTo>
                  <a:lnTo>
                    <a:pt x="4551" y="4551"/>
                  </a:lnTo>
                  <a:lnTo>
                    <a:pt x="5892" y="6844"/>
                  </a:lnTo>
                  <a:lnTo>
                    <a:pt x="6785" y="9325"/>
                  </a:lnTo>
                  <a:lnTo>
                    <a:pt x="7778" y="14622"/>
                  </a:lnTo>
                  <a:lnTo>
                    <a:pt x="8219" y="20151"/>
                  </a:lnTo>
                  <a:lnTo>
                    <a:pt x="9290" y="23911"/>
                  </a:lnTo>
                  <a:lnTo>
                    <a:pt x="10956" y="28324"/>
                  </a:lnTo>
                  <a:lnTo>
                    <a:pt x="13019" y="33170"/>
                  </a:lnTo>
                  <a:lnTo>
                    <a:pt x="14394" y="39258"/>
                  </a:lnTo>
                  <a:lnTo>
                    <a:pt x="15311" y="46175"/>
                  </a:lnTo>
                  <a:lnTo>
                    <a:pt x="15923" y="53644"/>
                  </a:lnTo>
                  <a:lnTo>
                    <a:pt x="16330" y="60527"/>
                  </a:lnTo>
                  <a:lnTo>
                    <a:pt x="16783" y="73256"/>
                  </a:lnTo>
                  <a:lnTo>
                    <a:pt x="17073" y="103794"/>
                  </a:lnTo>
                  <a:lnTo>
                    <a:pt x="17145" y="182337"/>
                  </a:lnTo>
                  <a:lnTo>
                    <a:pt x="18097" y="184423"/>
                  </a:lnTo>
                  <a:lnTo>
                    <a:pt x="19685" y="185814"/>
                  </a:lnTo>
                  <a:lnTo>
                    <a:pt x="21696" y="186741"/>
                  </a:lnTo>
                  <a:lnTo>
                    <a:pt x="23989" y="187359"/>
                  </a:lnTo>
                  <a:lnTo>
                    <a:pt x="26470" y="187771"/>
                  </a:lnTo>
                  <a:lnTo>
                    <a:pt x="34290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153"/>
            <p:cNvSpPr/>
            <p:nvPr/>
          </p:nvSpPr>
          <p:spPr>
            <a:xfrm>
              <a:off x="5857875" y="4989346"/>
              <a:ext cx="308064" cy="377040"/>
            </a:xfrm>
            <a:custGeom>
              <a:avLst/>
              <a:gdLst/>
              <a:ahLst/>
              <a:cxnLst/>
              <a:rect l="0" t="0" r="0" b="0"/>
              <a:pathLst>
                <a:path w="308064" h="377040">
                  <a:moveTo>
                    <a:pt x="0" y="102719"/>
                  </a:moveTo>
                  <a:lnTo>
                    <a:pt x="0" y="89948"/>
                  </a:lnTo>
                  <a:lnTo>
                    <a:pt x="1904" y="87538"/>
                  </a:lnTo>
                  <a:lnTo>
                    <a:pt x="9102" y="82319"/>
                  </a:lnTo>
                  <a:lnTo>
                    <a:pt x="16110" y="76825"/>
                  </a:lnTo>
                  <a:lnTo>
                    <a:pt x="23352" y="71208"/>
                  </a:lnTo>
                  <a:lnTo>
                    <a:pt x="32921" y="65536"/>
                  </a:lnTo>
                  <a:lnTo>
                    <a:pt x="43524" y="59841"/>
                  </a:lnTo>
                  <a:lnTo>
                    <a:pt x="49018" y="56988"/>
                  </a:lnTo>
                  <a:lnTo>
                    <a:pt x="55539" y="54134"/>
                  </a:lnTo>
                  <a:lnTo>
                    <a:pt x="62743" y="51279"/>
                  </a:lnTo>
                  <a:lnTo>
                    <a:pt x="70403" y="48423"/>
                  </a:lnTo>
                  <a:lnTo>
                    <a:pt x="78368" y="44614"/>
                  </a:lnTo>
                  <a:lnTo>
                    <a:pt x="86535" y="40170"/>
                  </a:lnTo>
                  <a:lnTo>
                    <a:pt x="94838" y="35302"/>
                  </a:lnTo>
                  <a:lnTo>
                    <a:pt x="103230" y="31104"/>
                  </a:lnTo>
                  <a:lnTo>
                    <a:pt x="111682" y="27353"/>
                  </a:lnTo>
                  <a:lnTo>
                    <a:pt x="120175" y="23899"/>
                  </a:lnTo>
                  <a:lnTo>
                    <a:pt x="129647" y="20645"/>
                  </a:lnTo>
                  <a:lnTo>
                    <a:pt x="139771" y="17523"/>
                  </a:lnTo>
                  <a:lnTo>
                    <a:pt x="160228" y="11514"/>
                  </a:lnTo>
                  <a:lnTo>
                    <a:pt x="178844" y="5668"/>
                  </a:lnTo>
                  <a:lnTo>
                    <a:pt x="186857" y="3728"/>
                  </a:lnTo>
                  <a:lnTo>
                    <a:pt x="194104" y="2435"/>
                  </a:lnTo>
                  <a:lnTo>
                    <a:pt x="200840" y="1573"/>
                  </a:lnTo>
                  <a:lnTo>
                    <a:pt x="208188" y="998"/>
                  </a:lnTo>
                  <a:lnTo>
                    <a:pt x="215944" y="615"/>
                  </a:lnTo>
                  <a:lnTo>
                    <a:pt x="231230" y="189"/>
                  </a:lnTo>
                  <a:lnTo>
                    <a:pt x="244374" y="0"/>
                  </a:lnTo>
                  <a:lnTo>
                    <a:pt x="250546" y="902"/>
                  </a:lnTo>
                  <a:lnTo>
                    <a:pt x="256566" y="2456"/>
                  </a:lnTo>
                  <a:lnTo>
                    <a:pt x="262483" y="4444"/>
                  </a:lnTo>
                  <a:lnTo>
                    <a:pt x="268334" y="6722"/>
                  </a:lnTo>
                  <a:lnTo>
                    <a:pt x="274139" y="9194"/>
                  </a:lnTo>
                  <a:lnTo>
                    <a:pt x="279914" y="11794"/>
                  </a:lnTo>
                  <a:lnTo>
                    <a:pt x="284717" y="15432"/>
                  </a:lnTo>
                  <a:lnTo>
                    <a:pt x="292593" y="24555"/>
                  </a:lnTo>
                  <a:lnTo>
                    <a:pt x="299269" y="34959"/>
                  </a:lnTo>
                  <a:lnTo>
                    <a:pt x="302382" y="40400"/>
                  </a:lnTo>
                  <a:lnTo>
                    <a:pt x="304458" y="46886"/>
                  </a:lnTo>
                  <a:lnTo>
                    <a:pt x="305842" y="54067"/>
                  </a:lnTo>
                  <a:lnTo>
                    <a:pt x="306764" y="61711"/>
                  </a:lnTo>
                  <a:lnTo>
                    <a:pt x="307380" y="69666"/>
                  </a:lnTo>
                  <a:lnTo>
                    <a:pt x="307790" y="77826"/>
                  </a:lnTo>
                  <a:lnTo>
                    <a:pt x="308063" y="86124"/>
                  </a:lnTo>
                  <a:lnTo>
                    <a:pt x="307292" y="94513"/>
                  </a:lnTo>
                  <a:lnTo>
                    <a:pt x="305827" y="102963"/>
                  </a:lnTo>
                  <a:lnTo>
                    <a:pt x="303897" y="111454"/>
                  </a:lnTo>
                  <a:lnTo>
                    <a:pt x="302610" y="120925"/>
                  </a:lnTo>
                  <a:lnTo>
                    <a:pt x="301753" y="131049"/>
                  </a:lnTo>
                  <a:lnTo>
                    <a:pt x="301181" y="141608"/>
                  </a:lnTo>
                  <a:lnTo>
                    <a:pt x="300545" y="166040"/>
                  </a:lnTo>
                  <a:lnTo>
                    <a:pt x="300376" y="179223"/>
                  </a:lnTo>
                  <a:lnTo>
                    <a:pt x="299310" y="190869"/>
                  </a:lnTo>
                  <a:lnTo>
                    <a:pt x="297648" y="201491"/>
                  </a:lnTo>
                  <a:lnTo>
                    <a:pt x="295587" y="211429"/>
                  </a:lnTo>
                  <a:lnTo>
                    <a:pt x="294213" y="221865"/>
                  </a:lnTo>
                  <a:lnTo>
                    <a:pt x="293297" y="232632"/>
                  </a:lnTo>
                  <a:lnTo>
                    <a:pt x="292686" y="243620"/>
                  </a:lnTo>
                  <a:lnTo>
                    <a:pt x="291326" y="253803"/>
                  </a:lnTo>
                  <a:lnTo>
                    <a:pt x="289467" y="263449"/>
                  </a:lnTo>
                  <a:lnTo>
                    <a:pt x="287275" y="272737"/>
                  </a:lnTo>
                  <a:lnTo>
                    <a:pt x="285814" y="281787"/>
                  </a:lnTo>
                  <a:lnTo>
                    <a:pt x="284841" y="290677"/>
                  </a:lnTo>
                  <a:lnTo>
                    <a:pt x="284191" y="299462"/>
                  </a:lnTo>
                  <a:lnTo>
                    <a:pt x="283758" y="307223"/>
                  </a:lnTo>
                  <a:lnTo>
                    <a:pt x="283277" y="320927"/>
                  </a:lnTo>
                  <a:lnTo>
                    <a:pt x="282968" y="344294"/>
                  </a:lnTo>
                  <a:lnTo>
                    <a:pt x="282892" y="37703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154"/>
            <p:cNvSpPr/>
            <p:nvPr/>
          </p:nvSpPr>
          <p:spPr>
            <a:xfrm>
              <a:off x="5977890" y="5169217"/>
              <a:ext cx="265748" cy="34291"/>
            </a:xfrm>
            <a:custGeom>
              <a:avLst/>
              <a:gdLst/>
              <a:ahLst/>
              <a:cxnLst/>
              <a:rect l="0" t="0" r="0" b="0"/>
              <a:pathLst>
                <a:path w="265748" h="34291">
                  <a:moveTo>
                    <a:pt x="0" y="34290"/>
                  </a:moveTo>
                  <a:lnTo>
                    <a:pt x="0" y="29740"/>
                  </a:lnTo>
                  <a:lnTo>
                    <a:pt x="952" y="28399"/>
                  </a:lnTo>
                  <a:lnTo>
                    <a:pt x="2540" y="27505"/>
                  </a:lnTo>
                  <a:lnTo>
                    <a:pt x="7381" y="26071"/>
                  </a:lnTo>
                  <a:lnTo>
                    <a:pt x="9683" y="25001"/>
                  </a:lnTo>
                  <a:lnTo>
                    <a:pt x="17321" y="21271"/>
                  </a:lnTo>
                  <a:lnTo>
                    <a:pt x="22025" y="19896"/>
                  </a:lnTo>
                  <a:lnTo>
                    <a:pt x="27065" y="18979"/>
                  </a:lnTo>
                  <a:lnTo>
                    <a:pt x="32331" y="18368"/>
                  </a:lnTo>
                  <a:lnTo>
                    <a:pt x="37747" y="17960"/>
                  </a:lnTo>
                  <a:lnTo>
                    <a:pt x="43262" y="17689"/>
                  </a:lnTo>
                  <a:lnTo>
                    <a:pt x="48844" y="17507"/>
                  </a:lnTo>
                  <a:lnTo>
                    <a:pt x="55422" y="16434"/>
                  </a:lnTo>
                  <a:lnTo>
                    <a:pt x="62666" y="14766"/>
                  </a:lnTo>
                  <a:lnTo>
                    <a:pt x="70352" y="12702"/>
                  </a:lnTo>
                  <a:lnTo>
                    <a:pt x="86513" y="7868"/>
                  </a:lnTo>
                  <a:lnTo>
                    <a:pt x="94822" y="5245"/>
                  </a:lnTo>
                  <a:lnTo>
                    <a:pt x="103220" y="3497"/>
                  </a:lnTo>
                  <a:lnTo>
                    <a:pt x="111675" y="2332"/>
                  </a:lnTo>
                  <a:lnTo>
                    <a:pt x="120170" y="1554"/>
                  </a:lnTo>
                  <a:lnTo>
                    <a:pt x="129643" y="1037"/>
                  </a:lnTo>
                  <a:lnTo>
                    <a:pt x="150329" y="460"/>
                  </a:lnTo>
                  <a:lnTo>
                    <a:pt x="209941" y="40"/>
                  </a:lnTo>
                  <a:lnTo>
                    <a:pt x="26574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155"/>
            <p:cNvSpPr/>
            <p:nvPr/>
          </p:nvSpPr>
          <p:spPr>
            <a:xfrm>
              <a:off x="6381150" y="5314950"/>
              <a:ext cx="33938" cy="137161"/>
            </a:xfrm>
            <a:custGeom>
              <a:avLst/>
              <a:gdLst/>
              <a:ahLst/>
              <a:cxnLst/>
              <a:rect l="0" t="0" r="0" b="0"/>
              <a:pathLst>
                <a:path w="33938" h="137161">
                  <a:moveTo>
                    <a:pt x="8220" y="0"/>
                  </a:moveTo>
                  <a:lnTo>
                    <a:pt x="3669" y="0"/>
                  </a:lnTo>
                  <a:lnTo>
                    <a:pt x="2328" y="953"/>
                  </a:lnTo>
                  <a:lnTo>
                    <a:pt x="1434" y="2540"/>
                  </a:lnTo>
                  <a:lnTo>
                    <a:pt x="0" y="7381"/>
                  </a:lnTo>
                  <a:lnTo>
                    <a:pt x="835" y="8730"/>
                  </a:lnTo>
                  <a:lnTo>
                    <a:pt x="2344" y="10583"/>
                  </a:lnTo>
                  <a:lnTo>
                    <a:pt x="4303" y="12770"/>
                  </a:lnTo>
                  <a:lnTo>
                    <a:pt x="5608" y="16133"/>
                  </a:lnTo>
                  <a:lnTo>
                    <a:pt x="6479" y="20280"/>
                  </a:lnTo>
                  <a:lnTo>
                    <a:pt x="7059" y="24950"/>
                  </a:lnTo>
                  <a:lnTo>
                    <a:pt x="8399" y="29968"/>
                  </a:lnTo>
                  <a:lnTo>
                    <a:pt x="10244" y="35219"/>
                  </a:lnTo>
                  <a:lnTo>
                    <a:pt x="12426" y="40624"/>
                  </a:lnTo>
                  <a:lnTo>
                    <a:pt x="13882" y="46133"/>
                  </a:lnTo>
                  <a:lnTo>
                    <a:pt x="14852" y="51710"/>
                  </a:lnTo>
                  <a:lnTo>
                    <a:pt x="15499" y="57334"/>
                  </a:lnTo>
                  <a:lnTo>
                    <a:pt x="15930" y="62987"/>
                  </a:lnTo>
                  <a:lnTo>
                    <a:pt x="16217" y="68661"/>
                  </a:lnTo>
                  <a:lnTo>
                    <a:pt x="16409" y="74349"/>
                  </a:lnTo>
                  <a:lnTo>
                    <a:pt x="17489" y="80046"/>
                  </a:lnTo>
                  <a:lnTo>
                    <a:pt x="19162" y="85749"/>
                  </a:lnTo>
                  <a:lnTo>
                    <a:pt x="21230" y="91456"/>
                  </a:lnTo>
                  <a:lnTo>
                    <a:pt x="22607" y="96213"/>
                  </a:lnTo>
                  <a:lnTo>
                    <a:pt x="23527" y="100337"/>
                  </a:lnTo>
                  <a:lnTo>
                    <a:pt x="24139" y="104038"/>
                  </a:lnTo>
                  <a:lnTo>
                    <a:pt x="25500" y="108411"/>
                  </a:lnTo>
                  <a:lnTo>
                    <a:pt x="27360" y="113231"/>
                  </a:lnTo>
                  <a:lnTo>
                    <a:pt x="32638" y="125554"/>
                  </a:lnTo>
                  <a:lnTo>
                    <a:pt x="33360" y="129779"/>
                  </a:lnTo>
                  <a:lnTo>
                    <a:pt x="33937" y="13716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156"/>
            <p:cNvSpPr/>
            <p:nvPr/>
          </p:nvSpPr>
          <p:spPr>
            <a:xfrm>
              <a:off x="6517957" y="5040629"/>
              <a:ext cx="77153" cy="351474"/>
            </a:xfrm>
            <a:custGeom>
              <a:avLst/>
              <a:gdLst/>
              <a:ahLst/>
              <a:cxnLst/>
              <a:rect l="0" t="0" r="0" b="0"/>
              <a:pathLst>
                <a:path w="77153" h="351474">
                  <a:moveTo>
                    <a:pt x="0" y="0"/>
                  </a:moveTo>
                  <a:lnTo>
                    <a:pt x="7381" y="0"/>
                  </a:lnTo>
                  <a:lnTo>
                    <a:pt x="8730" y="953"/>
                  </a:lnTo>
                  <a:lnTo>
                    <a:pt x="10584" y="2541"/>
                  </a:lnTo>
                  <a:lnTo>
                    <a:pt x="12770" y="4552"/>
                  </a:lnTo>
                  <a:lnTo>
                    <a:pt x="14228" y="7797"/>
                  </a:lnTo>
                  <a:lnTo>
                    <a:pt x="17234" y="22419"/>
                  </a:lnTo>
                  <a:lnTo>
                    <a:pt x="19109" y="29234"/>
                  </a:lnTo>
                  <a:lnTo>
                    <a:pt x="21312" y="36634"/>
                  </a:lnTo>
                  <a:lnTo>
                    <a:pt x="23733" y="43473"/>
                  </a:lnTo>
                  <a:lnTo>
                    <a:pt x="26300" y="49937"/>
                  </a:lnTo>
                  <a:lnTo>
                    <a:pt x="28963" y="56151"/>
                  </a:lnTo>
                  <a:lnTo>
                    <a:pt x="30739" y="64104"/>
                  </a:lnTo>
                  <a:lnTo>
                    <a:pt x="31923" y="73217"/>
                  </a:lnTo>
                  <a:lnTo>
                    <a:pt x="32712" y="83101"/>
                  </a:lnTo>
                  <a:lnTo>
                    <a:pt x="33238" y="92548"/>
                  </a:lnTo>
                  <a:lnTo>
                    <a:pt x="33822" y="110666"/>
                  </a:lnTo>
                  <a:lnTo>
                    <a:pt x="34931" y="120450"/>
                  </a:lnTo>
                  <a:lnTo>
                    <a:pt x="36622" y="130782"/>
                  </a:lnTo>
                  <a:lnTo>
                    <a:pt x="38702" y="141481"/>
                  </a:lnTo>
                  <a:lnTo>
                    <a:pt x="40089" y="151471"/>
                  </a:lnTo>
                  <a:lnTo>
                    <a:pt x="41014" y="160988"/>
                  </a:lnTo>
                  <a:lnTo>
                    <a:pt x="41630" y="170191"/>
                  </a:lnTo>
                  <a:lnTo>
                    <a:pt x="42041" y="179183"/>
                  </a:lnTo>
                  <a:lnTo>
                    <a:pt x="42497" y="196795"/>
                  </a:lnTo>
                  <a:lnTo>
                    <a:pt x="43571" y="206444"/>
                  </a:lnTo>
                  <a:lnTo>
                    <a:pt x="45240" y="216688"/>
                  </a:lnTo>
                  <a:lnTo>
                    <a:pt x="47305" y="227326"/>
                  </a:lnTo>
                  <a:lnTo>
                    <a:pt x="48682" y="237276"/>
                  </a:lnTo>
                  <a:lnTo>
                    <a:pt x="49600" y="246767"/>
                  </a:lnTo>
                  <a:lnTo>
                    <a:pt x="50211" y="255951"/>
                  </a:lnTo>
                  <a:lnTo>
                    <a:pt x="50891" y="271237"/>
                  </a:lnTo>
                  <a:lnTo>
                    <a:pt x="51073" y="277980"/>
                  </a:lnTo>
                  <a:lnTo>
                    <a:pt x="52146" y="285332"/>
                  </a:lnTo>
                  <a:lnTo>
                    <a:pt x="53814" y="293092"/>
                  </a:lnTo>
                  <a:lnTo>
                    <a:pt x="55878" y="301122"/>
                  </a:lnTo>
                  <a:lnTo>
                    <a:pt x="57255" y="307429"/>
                  </a:lnTo>
                  <a:lnTo>
                    <a:pt x="58784" y="316975"/>
                  </a:lnTo>
                  <a:lnTo>
                    <a:pt x="60145" y="320854"/>
                  </a:lnTo>
                  <a:lnTo>
                    <a:pt x="62004" y="324393"/>
                  </a:lnTo>
                  <a:lnTo>
                    <a:pt x="64196" y="327705"/>
                  </a:lnTo>
                  <a:lnTo>
                    <a:pt x="65657" y="330865"/>
                  </a:lnTo>
                  <a:lnTo>
                    <a:pt x="67281" y="336916"/>
                  </a:lnTo>
                  <a:lnTo>
                    <a:pt x="68196" y="345679"/>
                  </a:lnTo>
                  <a:lnTo>
                    <a:pt x="69276" y="347610"/>
                  </a:lnTo>
                  <a:lnTo>
                    <a:pt x="70949" y="348898"/>
                  </a:lnTo>
                  <a:lnTo>
                    <a:pt x="77152" y="3514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157"/>
            <p:cNvSpPr/>
            <p:nvPr/>
          </p:nvSpPr>
          <p:spPr>
            <a:xfrm>
              <a:off x="6697980" y="5040629"/>
              <a:ext cx="51436" cy="360047"/>
            </a:xfrm>
            <a:custGeom>
              <a:avLst/>
              <a:gdLst/>
              <a:ahLst/>
              <a:cxnLst/>
              <a:rect l="0" t="0" r="0" b="0"/>
              <a:pathLst>
                <a:path w="51436" h="360047">
                  <a:moveTo>
                    <a:pt x="0" y="0"/>
                  </a:moveTo>
                  <a:lnTo>
                    <a:pt x="0" y="132101"/>
                  </a:lnTo>
                  <a:lnTo>
                    <a:pt x="952" y="143313"/>
                  </a:lnTo>
                  <a:lnTo>
                    <a:pt x="2540" y="154597"/>
                  </a:lnTo>
                  <a:lnTo>
                    <a:pt x="4551" y="165929"/>
                  </a:lnTo>
                  <a:lnTo>
                    <a:pt x="5891" y="177295"/>
                  </a:lnTo>
                  <a:lnTo>
                    <a:pt x="6785" y="188682"/>
                  </a:lnTo>
                  <a:lnTo>
                    <a:pt x="7381" y="200084"/>
                  </a:lnTo>
                  <a:lnTo>
                    <a:pt x="8043" y="220371"/>
                  </a:lnTo>
                  <a:lnTo>
                    <a:pt x="8219" y="229782"/>
                  </a:lnTo>
                  <a:lnTo>
                    <a:pt x="9289" y="239866"/>
                  </a:lnTo>
                  <a:lnTo>
                    <a:pt x="10955" y="250398"/>
                  </a:lnTo>
                  <a:lnTo>
                    <a:pt x="13018" y="261230"/>
                  </a:lnTo>
                  <a:lnTo>
                    <a:pt x="14394" y="271308"/>
                  </a:lnTo>
                  <a:lnTo>
                    <a:pt x="15311" y="280885"/>
                  </a:lnTo>
                  <a:lnTo>
                    <a:pt x="15922" y="290127"/>
                  </a:lnTo>
                  <a:lnTo>
                    <a:pt x="17282" y="298193"/>
                  </a:lnTo>
                  <a:lnTo>
                    <a:pt x="19141" y="305476"/>
                  </a:lnTo>
                  <a:lnTo>
                    <a:pt x="21333" y="312236"/>
                  </a:lnTo>
                  <a:lnTo>
                    <a:pt x="23747" y="318647"/>
                  </a:lnTo>
                  <a:lnTo>
                    <a:pt x="26309" y="324827"/>
                  </a:lnTo>
                  <a:lnTo>
                    <a:pt x="28969" y="330851"/>
                  </a:lnTo>
                  <a:lnTo>
                    <a:pt x="31695" y="335820"/>
                  </a:lnTo>
                  <a:lnTo>
                    <a:pt x="34465" y="340085"/>
                  </a:lnTo>
                  <a:lnTo>
                    <a:pt x="37264" y="343881"/>
                  </a:lnTo>
                  <a:lnTo>
                    <a:pt x="40083" y="347364"/>
                  </a:lnTo>
                  <a:lnTo>
                    <a:pt x="42914" y="350639"/>
                  </a:lnTo>
                  <a:lnTo>
                    <a:pt x="51435" y="36004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158"/>
            <p:cNvSpPr/>
            <p:nvPr/>
          </p:nvSpPr>
          <p:spPr>
            <a:xfrm>
              <a:off x="6912646" y="5297804"/>
              <a:ext cx="25364" cy="154307"/>
            </a:xfrm>
            <a:custGeom>
              <a:avLst/>
              <a:gdLst/>
              <a:ahLst/>
              <a:cxnLst/>
              <a:rect l="0" t="0" r="0" b="0"/>
              <a:pathLst>
                <a:path w="25364" h="154307">
                  <a:moveTo>
                    <a:pt x="8219" y="0"/>
                  </a:moveTo>
                  <a:lnTo>
                    <a:pt x="838" y="7382"/>
                  </a:lnTo>
                  <a:lnTo>
                    <a:pt x="176" y="10584"/>
                  </a:lnTo>
                  <a:lnTo>
                    <a:pt x="0" y="12771"/>
                  </a:lnTo>
                  <a:lnTo>
                    <a:pt x="835" y="15182"/>
                  </a:lnTo>
                  <a:lnTo>
                    <a:pt x="2343" y="17742"/>
                  </a:lnTo>
                  <a:lnTo>
                    <a:pt x="4302" y="20401"/>
                  </a:lnTo>
                  <a:lnTo>
                    <a:pt x="5608" y="23125"/>
                  </a:lnTo>
                  <a:lnTo>
                    <a:pt x="6478" y="25895"/>
                  </a:lnTo>
                  <a:lnTo>
                    <a:pt x="7058" y="28694"/>
                  </a:lnTo>
                  <a:lnTo>
                    <a:pt x="7445" y="32464"/>
                  </a:lnTo>
                  <a:lnTo>
                    <a:pt x="7703" y="36883"/>
                  </a:lnTo>
                  <a:lnTo>
                    <a:pt x="7989" y="46872"/>
                  </a:lnTo>
                  <a:lnTo>
                    <a:pt x="8188" y="74447"/>
                  </a:lnTo>
                  <a:lnTo>
                    <a:pt x="9151" y="80112"/>
                  </a:lnTo>
                  <a:lnTo>
                    <a:pt x="10745" y="85793"/>
                  </a:lnTo>
                  <a:lnTo>
                    <a:pt x="12760" y="91486"/>
                  </a:lnTo>
                  <a:lnTo>
                    <a:pt x="14104" y="97186"/>
                  </a:lnTo>
                  <a:lnTo>
                    <a:pt x="15000" y="102891"/>
                  </a:lnTo>
                  <a:lnTo>
                    <a:pt x="15596" y="108599"/>
                  </a:lnTo>
                  <a:lnTo>
                    <a:pt x="15995" y="113357"/>
                  </a:lnTo>
                  <a:lnTo>
                    <a:pt x="16261" y="117482"/>
                  </a:lnTo>
                  <a:lnTo>
                    <a:pt x="16555" y="124604"/>
                  </a:lnTo>
                  <a:lnTo>
                    <a:pt x="16686" y="130945"/>
                  </a:lnTo>
                  <a:lnTo>
                    <a:pt x="17674" y="133969"/>
                  </a:lnTo>
                  <a:lnTo>
                    <a:pt x="19285" y="136938"/>
                  </a:lnTo>
                  <a:lnTo>
                    <a:pt x="24163" y="143996"/>
                  </a:lnTo>
                  <a:lnTo>
                    <a:pt x="24830" y="147501"/>
                  </a:lnTo>
                  <a:lnTo>
                    <a:pt x="25363" y="15430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159"/>
            <p:cNvSpPr/>
            <p:nvPr/>
          </p:nvSpPr>
          <p:spPr>
            <a:xfrm>
              <a:off x="7101240" y="5014912"/>
              <a:ext cx="76801" cy="368618"/>
            </a:xfrm>
            <a:custGeom>
              <a:avLst/>
              <a:gdLst/>
              <a:ahLst/>
              <a:cxnLst/>
              <a:rect l="0" t="0" r="0" b="0"/>
              <a:pathLst>
                <a:path w="76801" h="368618">
                  <a:moveTo>
                    <a:pt x="8219" y="0"/>
                  </a:moveTo>
                  <a:lnTo>
                    <a:pt x="0" y="0"/>
                  </a:lnTo>
                  <a:lnTo>
                    <a:pt x="7060" y="0"/>
                  </a:lnTo>
                  <a:lnTo>
                    <a:pt x="7447" y="953"/>
                  </a:lnTo>
                  <a:lnTo>
                    <a:pt x="7876" y="4551"/>
                  </a:lnTo>
                  <a:lnTo>
                    <a:pt x="8943" y="6844"/>
                  </a:lnTo>
                  <a:lnTo>
                    <a:pt x="10607" y="9325"/>
                  </a:lnTo>
                  <a:lnTo>
                    <a:pt x="12669" y="11932"/>
                  </a:lnTo>
                  <a:lnTo>
                    <a:pt x="14044" y="14622"/>
                  </a:lnTo>
                  <a:lnTo>
                    <a:pt x="15570" y="20151"/>
                  </a:lnTo>
                  <a:lnTo>
                    <a:pt x="16930" y="23911"/>
                  </a:lnTo>
                  <a:lnTo>
                    <a:pt x="18789" y="28324"/>
                  </a:lnTo>
                  <a:lnTo>
                    <a:pt x="20981" y="33170"/>
                  </a:lnTo>
                  <a:lnTo>
                    <a:pt x="22443" y="38306"/>
                  </a:lnTo>
                  <a:lnTo>
                    <a:pt x="24066" y="49092"/>
                  </a:lnTo>
                  <a:lnTo>
                    <a:pt x="25452" y="54636"/>
                  </a:lnTo>
                  <a:lnTo>
                    <a:pt x="27327" y="60236"/>
                  </a:lnTo>
                  <a:lnTo>
                    <a:pt x="29530" y="65875"/>
                  </a:lnTo>
                  <a:lnTo>
                    <a:pt x="30999" y="72492"/>
                  </a:lnTo>
                  <a:lnTo>
                    <a:pt x="31978" y="79760"/>
                  </a:lnTo>
                  <a:lnTo>
                    <a:pt x="32632" y="87464"/>
                  </a:lnTo>
                  <a:lnTo>
                    <a:pt x="33067" y="95457"/>
                  </a:lnTo>
                  <a:lnTo>
                    <a:pt x="33550" y="111958"/>
                  </a:lnTo>
                  <a:lnTo>
                    <a:pt x="34632" y="120358"/>
                  </a:lnTo>
                  <a:lnTo>
                    <a:pt x="36305" y="128817"/>
                  </a:lnTo>
                  <a:lnTo>
                    <a:pt x="38373" y="137313"/>
                  </a:lnTo>
                  <a:lnTo>
                    <a:pt x="39752" y="145834"/>
                  </a:lnTo>
                  <a:lnTo>
                    <a:pt x="40672" y="154373"/>
                  </a:lnTo>
                  <a:lnTo>
                    <a:pt x="41284" y="162923"/>
                  </a:lnTo>
                  <a:lnTo>
                    <a:pt x="41692" y="170528"/>
                  </a:lnTo>
                  <a:lnTo>
                    <a:pt x="42147" y="184058"/>
                  </a:lnTo>
                  <a:lnTo>
                    <a:pt x="43220" y="191285"/>
                  </a:lnTo>
                  <a:lnTo>
                    <a:pt x="44888" y="198961"/>
                  </a:lnTo>
                  <a:lnTo>
                    <a:pt x="46953" y="206936"/>
                  </a:lnTo>
                  <a:lnTo>
                    <a:pt x="48329" y="216062"/>
                  </a:lnTo>
                  <a:lnTo>
                    <a:pt x="49247" y="225956"/>
                  </a:lnTo>
                  <a:lnTo>
                    <a:pt x="49859" y="236363"/>
                  </a:lnTo>
                  <a:lnTo>
                    <a:pt x="51219" y="245205"/>
                  </a:lnTo>
                  <a:lnTo>
                    <a:pt x="53078" y="253005"/>
                  </a:lnTo>
                  <a:lnTo>
                    <a:pt x="55271" y="260110"/>
                  </a:lnTo>
                  <a:lnTo>
                    <a:pt x="56732" y="267705"/>
                  </a:lnTo>
                  <a:lnTo>
                    <a:pt x="57706" y="275625"/>
                  </a:lnTo>
                  <a:lnTo>
                    <a:pt x="58355" y="283762"/>
                  </a:lnTo>
                  <a:lnTo>
                    <a:pt x="59741" y="292045"/>
                  </a:lnTo>
                  <a:lnTo>
                    <a:pt x="61617" y="300424"/>
                  </a:lnTo>
                  <a:lnTo>
                    <a:pt x="63821" y="308868"/>
                  </a:lnTo>
                  <a:lnTo>
                    <a:pt x="65289" y="316402"/>
                  </a:lnTo>
                  <a:lnTo>
                    <a:pt x="66269" y="323329"/>
                  </a:lnTo>
                  <a:lnTo>
                    <a:pt x="66921" y="329853"/>
                  </a:lnTo>
                  <a:lnTo>
                    <a:pt x="67647" y="339641"/>
                  </a:lnTo>
                  <a:lnTo>
                    <a:pt x="67841" y="343586"/>
                  </a:lnTo>
                  <a:lnTo>
                    <a:pt x="68922" y="348119"/>
                  </a:lnTo>
                  <a:lnTo>
                    <a:pt x="70595" y="353047"/>
                  </a:lnTo>
                  <a:lnTo>
                    <a:pt x="76800" y="36861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160"/>
            <p:cNvSpPr/>
            <p:nvPr/>
          </p:nvSpPr>
          <p:spPr>
            <a:xfrm>
              <a:off x="7306627" y="4980622"/>
              <a:ext cx="253129" cy="368619"/>
            </a:xfrm>
            <a:custGeom>
              <a:avLst/>
              <a:gdLst/>
              <a:ahLst/>
              <a:cxnLst/>
              <a:rect l="0" t="0" r="0" b="0"/>
              <a:pathLst>
                <a:path w="253129" h="368619">
                  <a:moveTo>
                    <a:pt x="222885" y="0"/>
                  </a:moveTo>
                  <a:lnTo>
                    <a:pt x="231105" y="0"/>
                  </a:lnTo>
                  <a:lnTo>
                    <a:pt x="226803" y="0"/>
                  </a:lnTo>
                  <a:lnTo>
                    <a:pt x="225496" y="953"/>
                  </a:lnTo>
                  <a:lnTo>
                    <a:pt x="224626" y="2540"/>
                  </a:lnTo>
                  <a:lnTo>
                    <a:pt x="224046" y="4551"/>
                  </a:lnTo>
                  <a:lnTo>
                    <a:pt x="222707" y="5892"/>
                  </a:lnTo>
                  <a:lnTo>
                    <a:pt x="220861" y="6785"/>
                  </a:lnTo>
                  <a:lnTo>
                    <a:pt x="215318" y="8731"/>
                  </a:lnTo>
                  <a:lnTo>
                    <a:pt x="211173" y="10583"/>
                  </a:lnTo>
                  <a:lnTo>
                    <a:pt x="206505" y="12770"/>
                  </a:lnTo>
                  <a:lnTo>
                    <a:pt x="198777" y="15201"/>
                  </a:lnTo>
                  <a:lnTo>
                    <a:pt x="191216" y="17234"/>
                  </a:lnTo>
                  <a:lnTo>
                    <a:pt x="186532" y="19109"/>
                  </a:lnTo>
                  <a:lnTo>
                    <a:pt x="181505" y="21312"/>
                  </a:lnTo>
                  <a:lnTo>
                    <a:pt x="176248" y="22781"/>
                  </a:lnTo>
                  <a:lnTo>
                    <a:pt x="170839" y="23760"/>
                  </a:lnTo>
                  <a:lnTo>
                    <a:pt x="165328" y="24412"/>
                  </a:lnTo>
                  <a:lnTo>
                    <a:pt x="159749" y="24848"/>
                  </a:lnTo>
                  <a:lnTo>
                    <a:pt x="154124" y="25137"/>
                  </a:lnTo>
                  <a:lnTo>
                    <a:pt x="142795" y="25460"/>
                  </a:lnTo>
                  <a:lnTo>
                    <a:pt x="102865" y="25703"/>
                  </a:lnTo>
                  <a:lnTo>
                    <a:pt x="97152" y="25708"/>
                  </a:lnTo>
                  <a:lnTo>
                    <a:pt x="91438" y="24758"/>
                  </a:lnTo>
                  <a:lnTo>
                    <a:pt x="85724" y="23173"/>
                  </a:lnTo>
                  <a:lnTo>
                    <a:pt x="80009" y="21164"/>
                  </a:lnTo>
                  <a:lnTo>
                    <a:pt x="74295" y="19824"/>
                  </a:lnTo>
                  <a:lnTo>
                    <a:pt x="68580" y="18931"/>
                  </a:lnTo>
                  <a:lnTo>
                    <a:pt x="54822" y="17498"/>
                  </a:lnTo>
                  <a:lnTo>
                    <a:pt x="47860" y="17302"/>
                  </a:lnTo>
                  <a:lnTo>
                    <a:pt x="9921" y="17146"/>
                  </a:lnTo>
                  <a:lnTo>
                    <a:pt x="4422" y="21696"/>
                  </a:lnTo>
                  <a:lnTo>
                    <a:pt x="2948" y="24942"/>
                  </a:lnTo>
                  <a:lnTo>
                    <a:pt x="1310" y="33628"/>
                  </a:lnTo>
                  <a:lnTo>
                    <a:pt x="389" y="44678"/>
                  </a:lnTo>
                  <a:lnTo>
                    <a:pt x="173" y="53512"/>
                  </a:lnTo>
                  <a:lnTo>
                    <a:pt x="0" y="172231"/>
                  </a:lnTo>
                  <a:lnTo>
                    <a:pt x="2540" y="181640"/>
                  </a:lnTo>
                  <a:lnTo>
                    <a:pt x="5891" y="191219"/>
                  </a:lnTo>
                  <a:lnTo>
                    <a:pt x="7381" y="198651"/>
                  </a:lnTo>
                  <a:lnTo>
                    <a:pt x="10583" y="205130"/>
                  </a:lnTo>
                  <a:lnTo>
                    <a:pt x="15849" y="212499"/>
                  </a:lnTo>
                  <a:lnTo>
                    <a:pt x="17233" y="213104"/>
                  </a:lnTo>
                  <a:lnTo>
                    <a:pt x="23733" y="213954"/>
                  </a:lnTo>
                  <a:lnTo>
                    <a:pt x="28963" y="214153"/>
                  </a:lnTo>
                  <a:lnTo>
                    <a:pt x="31691" y="213254"/>
                  </a:lnTo>
                  <a:lnTo>
                    <a:pt x="37263" y="209715"/>
                  </a:lnTo>
                  <a:lnTo>
                    <a:pt x="42914" y="204967"/>
                  </a:lnTo>
                  <a:lnTo>
                    <a:pt x="45755" y="202367"/>
                  </a:lnTo>
                  <a:lnTo>
                    <a:pt x="47648" y="199681"/>
                  </a:lnTo>
                  <a:lnTo>
                    <a:pt x="49752" y="194157"/>
                  </a:lnTo>
                  <a:lnTo>
                    <a:pt x="52219" y="191351"/>
                  </a:lnTo>
                  <a:lnTo>
                    <a:pt x="60038" y="185692"/>
                  </a:lnTo>
                  <a:lnTo>
                    <a:pt x="67324" y="177462"/>
                  </a:lnTo>
                  <a:lnTo>
                    <a:pt x="70600" y="172601"/>
                  </a:lnTo>
                  <a:lnTo>
                    <a:pt x="74689" y="168407"/>
                  </a:lnTo>
                  <a:lnTo>
                    <a:pt x="79320" y="164659"/>
                  </a:lnTo>
                  <a:lnTo>
                    <a:pt x="84312" y="161207"/>
                  </a:lnTo>
                  <a:lnTo>
                    <a:pt x="88593" y="158907"/>
                  </a:lnTo>
                  <a:lnTo>
                    <a:pt x="95890" y="156350"/>
                  </a:lnTo>
                  <a:lnTo>
                    <a:pt x="100121" y="154716"/>
                  </a:lnTo>
                  <a:lnTo>
                    <a:pt x="104848" y="152674"/>
                  </a:lnTo>
                  <a:lnTo>
                    <a:pt x="109904" y="150360"/>
                  </a:lnTo>
                  <a:lnTo>
                    <a:pt x="115179" y="148818"/>
                  </a:lnTo>
                  <a:lnTo>
                    <a:pt x="120601" y="147789"/>
                  </a:lnTo>
                  <a:lnTo>
                    <a:pt x="126120" y="147104"/>
                  </a:lnTo>
                  <a:lnTo>
                    <a:pt x="130753" y="146647"/>
                  </a:lnTo>
                  <a:lnTo>
                    <a:pt x="138440" y="146139"/>
                  </a:lnTo>
                  <a:lnTo>
                    <a:pt x="147572" y="145913"/>
                  </a:lnTo>
                  <a:lnTo>
                    <a:pt x="152674" y="145853"/>
                  </a:lnTo>
                  <a:lnTo>
                    <a:pt x="157980" y="146765"/>
                  </a:lnTo>
                  <a:lnTo>
                    <a:pt x="163423" y="148326"/>
                  </a:lnTo>
                  <a:lnTo>
                    <a:pt x="168956" y="150319"/>
                  </a:lnTo>
                  <a:lnTo>
                    <a:pt x="174550" y="152601"/>
                  </a:lnTo>
                  <a:lnTo>
                    <a:pt x="180185" y="155074"/>
                  </a:lnTo>
                  <a:lnTo>
                    <a:pt x="191525" y="160361"/>
                  </a:lnTo>
                  <a:lnTo>
                    <a:pt x="202915" y="165887"/>
                  </a:lnTo>
                  <a:lnTo>
                    <a:pt x="207667" y="168694"/>
                  </a:lnTo>
                  <a:lnTo>
                    <a:pt x="215487" y="174352"/>
                  </a:lnTo>
                  <a:lnTo>
                    <a:pt x="219857" y="177195"/>
                  </a:lnTo>
                  <a:lnTo>
                    <a:pt x="224677" y="180042"/>
                  </a:lnTo>
                  <a:lnTo>
                    <a:pt x="229794" y="182893"/>
                  </a:lnTo>
                  <a:lnTo>
                    <a:pt x="234159" y="186699"/>
                  </a:lnTo>
                  <a:lnTo>
                    <a:pt x="241548" y="196008"/>
                  </a:lnTo>
                  <a:lnTo>
                    <a:pt x="245467" y="206495"/>
                  </a:lnTo>
                  <a:lnTo>
                    <a:pt x="248162" y="217505"/>
                  </a:lnTo>
                  <a:lnTo>
                    <a:pt x="252534" y="228749"/>
                  </a:lnTo>
                  <a:lnTo>
                    <a:pt x="253128" y="234414"/>
                  </a:lnTo>
                  <a:lnTo>
                    <a:pt x="251249" y="245789"/>
                  </a:lnTo>
                  <a:lnTo>
                    <a:pt x="249779" y="257195"/>
                  </a:lnTo>
                  <a:lnTo>
                    <a:pt x="248173" y="268614"/>
                  </a:lnTo>
                  <a:lnTo>
                    <a:pt x="244284" y="280039"/>
                  </a:lnTo>
                  <a:lnTo>
                    <a:pt x="236841" y="291467"/>
                  </a:lnTo>
                  <a:lnTo>
                    <a:pt x="232188" y="297181"/>
                  </a:lnTo>
                  <a:lnTo>
                    <a:pt x="224480" y="308610"/>
                  </a:lnTo>
                  <a:lnTo>
                    <a:pt x="216926" y="320040"/>
                  </a:lnTo>
                  <a:lnTo>
                    <a:pt x="212245" y="325755"/>
                  </a:lnTo>
                  <a:lnTo>
                    <a:pt x="207220" y="331470"/>
                  </a:lnTo>
                  <a:lnTo>
                    <a:pt x="201964" y="336233"/>
                  </a:lnTo>
                  <a:lnTo>
                    <a:pt x="196556" y="340360"/>
                  </a:lnTo>
                  <a:lnTo>
                    <a:pt x="191045" y="344064"/>
                  </a:lnTo>
                  <a:lnTo>
                    <a:pt x="186418" y="347486"/>
                  </a:lnTo>
                  <a:lnTo>
                    <a:pt x="178737" y="353829"/>
                  </a:lnTo>
                  <a:lnTo>
                    <a:pt x="174403" y="355901"/>
                  </a:lnTo>
                  <a:lnTo>
                    <a:pt x="169609" y="357282"/>
                  </a:lnTo>
                  <a:lnTo>
                    <a:pt x="164508" y="358203"/>
                  </a:lnTo>
                  <a:lnTo>
                    <a:pt x="159202" y="359769"/>
                  </a:lnTo>
                  <a:lnTo>
                    <a:pt x="153760" y="361767"/>
                  </a:lnTo>
                  <a:lnTo>
                    <a:pt x="140439" y="367264"/>
                  </a:lnTo>
                  <a:lnTo>
                    <a:pt x="133538" y="368017"/>
                  </a:lnTo>
                  <a:lnTo>
                    <a:pt x="120015" y="3686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161"/>
            <p:cNvSpPr/>
            <p:nvPr/>
          </p:nvSpPr>
          <p:spPr>
            <a:xfrm>
              <a:off x="7418069" y="5349240"/>
              <a:ext cx="2542" cy="1"/>
            </a:xfrm>
            <a:custGeom>
              <a:avLst/>
              <a:gdLst/>
              <a:ahLst/>
              <a:cxnLst/>
              <a:rect l="0" t="0" r="0" b="0"/>
              <a:pathLst>
                <a:path w="2542" h="1">
                  <a:moveTo>
                    <a:pt x="0" y="0"/>
                  </a:moveTo>
                  <a:lnTo>
                    <a:pt x="2541" y="0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162"/>
            <p:cNvSpPr/>
            <p:nvPr/>
          </p:nvSpPr>
          <p:spPr>
            <a:xfrm>
              <a:off x="7598092" y="4872912"/>
              <a:ext cx="265596" cy="510618"/>
            </a:xfrm>
            <a:custGeom>
              <a:avLst/>
              <a:gdLst/>
              <a:ahLst/>
              <a:cxnLst/>
              <a:rect l="0" t="0" r="0" b="0"/>
              <a:pathLst>
                <a:path w="265596" h="510618">
                  <a:moveTo>
                    <a:pt x="0" y="73420"/>
                  </a:moveTo>
                  <a:lnTo>
                    <a:pt x="0" y="66039"/>
                  </a:lnTo>
                  <a:lnTo>
                    <a:pt x="6844" y="58239"/>
                  </a:lnTo>
                  <a:lnTo>
                    <a:pt x="20152" y="44728"/>
                  </a:lnTo>
                  <a:lnTo>
                    <a:pt x="28323" y="39078"/>
                  </a:lnTo>
                  <a:lnTo>
                    <a:pt x="33170" y="36238"/>
                  </a:lnTo>
                  <a:lnTo>
                    <a:pt x="38306" y="33392"/>
                  </a:lnTo>
                  <a:lnTo>
                    <a:pt x="49092" y="27690"/>
                  </a:lnTo>
                  <a:lnTo>
                    <a:pt x="82913" y="10554"/>
                  </a:lnTo>
                  <a:lnTo>
                    <a:pt x="87660" y="8650"/>
                  </a:lnTo>
                  <a:lnTo>
                    <a:pt x="95475" y="6533"/>
                  </a:lnTo>
                  <a:lnTo>
                    <a:pt x="99845" y="5969"/>
                  </a:lnTo>
                  <a:lnTo>
                    <a:pt x="104664" y="5592"/>
                  </a:lnTo>
                  <a:lnTo>
                    <a:pt x="109780" y="5342"/>
                  </a:lnTo>
                  <a:lnTo>
                    <a:pt x="115097" y="4222"/>
                  </a:lnTo>
                  <a:lnTo>
                    <a:pt x="120546" y="2523"/>
                  </a:lnTo>
                  <a:lnTo>
                    <a:pt x="126084" y="438"/>
                  </a:lnTo>
                  <a:lnTo>
                    <a:pt x="130729" y="0"/>
                  </a:lnTo>
                  <a:lnTo>
                    <a:pt x="134778" y="661"/>
                  </a:lnTo>
                  <a:lnTo>
                    <a:pt x="141816" y="2983"/>
                  </a:lnTo>
                  <a:lnTo>
                    <a:pt x="148119" y="4015"/>
                  </a:lnTo>
                  <a:lnTo>
                    <a:pt x="151134" y="5242"/>
                  </a:lnTo>
                  <a:lnTo>
                    <a:pt x="157023" y="9147"/>
                  </a:lnTo>
                  <a:lnTo>
                    <a:pt x="158975" y="11521"/>
                  </a:lnTo>
                  <a:lnTo>
                    <a:pt x="160276" y="14057"/>
                  </a:lnTo>
                  <a:lnTo>
                    <a:pt x="161721" y="19414"/>
                  </a:lnTo>
                  <a:lnTo>
                    <a:pt x="162649" y="33154"/>
                  </a:lnTo>
                  <a:lnTo>
                    <a:pt x="162725" y="38004"/>
                  </a:lnTo>
                  <a:lnTo>
                    <a:pt x="160270" y="48472"/>
                  </a:lnTo>
                  <a:lnTo>
                    <a:pt x="156004" y="59474"/>
                  </a:lnTo>
                  <a:lnTo>
                    <a:pt x="150933" y="70714"/>
                  </a:lnTo>
                  <a:lnTo>
                    <a:pt x="142723" y="87753"/>
                  </a:lnTo>
                  <a:lnTo>
                    <a:pt x="134257" y="104866"/>
                  </a:lnTo>
                  <a:lnTo>
                    <a:pt x="131107" y="116288"/>
                  </a:lnTo>
                  <a:lnTo>
                    <a:pt x="129708" y="128668"/>
                  </a:lnTo>
                  <a:lnTo>
                    <a:pt x="129085" y="143695"/>
                  </a:lnTo>
                  <a:lnTo>
                    <a:pt x="126269" y="157358"/>
                  </a:lnTo>
                  <a:lnTo>
                    <a:pt x="122794" y="169781"/>
                  </a:lnTo>
                  <a:lnTo>
                    <a:pt x="121250" y="181652"/>
                  </a:lnTo>
                  <a:lnTo>
                    <a:pt x="123104" y="193278"/>
                  </a:lnTo>
                  <a:lnTo>
                    <a:pt x="126963" y="207994"/>
                  </a:lnTo>
                  <a:lnTo>
                    <a:pt x="128818" y="216098"/>
                  </a:lnTo>
                  <a:lnTo>
                    <a:pt x="135218" y="230419"/>
                  </a:lnTo>
                  <a:lnTo>
                    <a:pt x="140424" y="237812"/>
                  </a:lnTo>
                  <a:lnTo>
                    <a:pt x="143147" y="240165"/>
                  </a:lnTo>
                  <a:lnTo>
                    <a:pt x="145914" y="241733"/>
                  </a:lnTo>
                  <a:lnTo>
                    <a:pt x="148710" y="242779"/>
                  </a:lnTo>
                  <a:lnTo>
                    <a:pt x="156898" y="243941"/>
                  </a:lnTo>
                  <a:lnTo>
                    <a:pt x="161749" y="244251"/>
                  </a:lnTo>
                  <a:lnTo>
                    <a:pt x="169678" y="244595"/>
                  </a:lnTo>
                  <a:lnTo>
                    <a:pt x="177330" y="244748"/>
                  </a:lnTo>
                  <a:lnTo>
                    <a:pt x="187081" y="244816"/>
                  </a:lnTo>
                  <a:lnTo>
                    <a:pt x="191396" y="243881"/>
                  </a:lnTo>
                  <a:lnTo>
                    <a:pt x="198730" y="240303"/>
                  </a:lnTo>
                  <a:lnTo>
                    <a:pt x="207704" y="235538"/>
                  </a:lnTo>
                  <a:lnTo>
                    <a:pt x="228989" y="224717"/>
                  </a:lnTo>
                  <a:lnTo>
                    <a:pt x="233622" y="222863"/>
                  </a:lnTo>
                  <a:lnTo>
                    <a:pt x="241310" y="220801"/>
                  </a:lnTo>
                  <a:lnTo>
                    <a:pt x="247901" y="217345"/>
                  </a:lnTo>
                  <a:lnTo>
                    <a:pt x="254006" y="212634"/>
                  </a:lnTo>
                  <a:lnTo>
                    <a:pt x="261846" y="205579"/>
                  </a:lnTo>
                  <a:lnTo>
                    <a:pt x="265595" y="202147"/>
                  </a:lnTo>
                  <a:lnTo>
                    <a:pt x="261152" y="206600"/>
                  </a:lnTo>
                  <a:lnTo>
                    <a:pt x="259826" y="208879"/>
                  </a:lnTo>
                  <a:lnTo>
                    <a:pt x="257008" y="216638"/>
                  </a:lnTo>
                  <a:lnTo>
                    <a:pt x="250563" y="225922"/>
                  </a:lnTo>
                  <a:lnTo>
                    <a:pt x="242622" y="240315"/>
                  </a:lnTo>
                  <a:lnTo>
                    <a:pt x="228565" y="267883"/>
                  </a:lnTo>
                  <a:lnTo>
                    <a:pt x="225410" y="279228"/>
                  </a:lnTo>
                  <a:lnTo>
                    <a:pt x="223055" y="290620"/>
                  </a:lnTo>
                  <a:lnTo>
                    <a:pt x="218833" y="302033"/>
                  </a:lnTo>
                  <a:lnTo>
                    <a:pt x="216322" y="313456"/>
                  </a:lnTo>
                  <a:lnTo>
                    <a:pt x="215206" y="324883"/>
                  </a:lnTo>
                  <a:lnTo>
                    <a:pt x="214710" y="336311"/>
                  </a:lnTo>
                  <a:lnTo>
                    <a:pt x="213624" y="341074"/>
                  </a:lnTo>
                  <a:lnTo>
                    <a:pt x="208499" y="353279"/>
                  </a:lnTo>
                  <a:lnTo>
                    <a:pt x="206967" y="363220"/>
                  </a:lnTo>
                  <a:lnTo>
                    <a:pt x="207510" y="367585"/>
                  </a:lnTo>
                  <a:lnTo>
                    <a:pt x="208826" y="371447"/>
                  </a:lnTo>
                  <a:lnTo>
                    <a:pt x="212827" y="378279"/>
                  </a:lnTo>
                  <a:lnTo>
                    <a:pt x="220433" y="388433"/>
                  </a:lnTo>
                  <a:lnTo>
                    <a:pt x="227768" y="402131"/>
                  </a:lnTo>
                  <a:lnTo>
                    <a:pt x="231316" y="412645"/>
                  </a:lnTo>
                  <a:lnTo>
                    <a:pt x="237977" y="421793"/>
                  </a:lnTo>
                  <a:lnTo>
                    <a:pt x="245984" y="430536"/>
                  </a:lnTo>
                  <a:lnTo>
                    <a:pt x="251566" y="436291"/>
                  </a:lnTo>
                  <a:lnTo>
                    <a:pt x="254389" y="438207"/>
                  </a:lnTo>
                  <a:lnTo>
                    <a:pt x="260064" y="440335"/>
                  </a:lnTo>
                  <a:lnTo>
                    <a:pt x="261959" y="441855"/>
                  </a:lnTo>
                  <a:lnTo>
                    <a:pt x="263222" y="443821"/>
                  </a:lnTo>
                  <a:lnTo>
                    <a:pt x="264625" y="448545"/>
                  </a:lnTo>
                  <a:lnTo>
                    <a:pt x="265249" y="453820"/>
                  </a:lnTo>
                  <a:lnTo>
                    <a:pt x="264462" y="456560"/>
                  </a:lnTo>
                  <a:lnTo>
                    <a:pt x="259757" y="464967"/>
                  </a:lnTo>
                  <a:lnTo>
                    <a:pt x="256988" y="473491"/>
                  </a:lnTo>
                  <a:lnTo>
                    <a:pt x="250558" y="482049"/>
                  </a:lnTo>
                  <a:lnTo>
                    <a:pt x="242620" y="490617"/>
                  </a:lnTo>
                  <a:lnTo>
                    <a:pt x="237054" y="496331"/>
                  </a:lnTo>
                  <a:lnTo>
                    <a:pt x="233284" y="498236"/>
                  </a:lnTo>
                  <a:lnTo>
                    <a:pt x="228865" y="499505"/>
                  </a:lnTo>
                  <a:lnTo>
                    <a:pt x="224014" y="500353"/>
                  </a:lnTo>
                  <a:lnTo>
                    <a:pt x="218875" y="501869"/>
                  </a:lnTo>
                  <a:lnTo>
                    <a:pt x="213545" y="503833"/>
                  </a:lnTo>
                  <a:lnTo>
                    <a:pt x="208085" y="506094"/>
                  </a:lnTo>
                  <a:lnTo>
                    <a:pt x="202541" y="507602"/>
                  </a:lnTo>
                  <a:lnTo>
                    <a:pt x="196940" y="508607"/>
                  </a:lnTo>
                  <a:lnTo>
                    <a:pt x="191300" y="509278"/>
                  </a:lnTo>
                  <a:lnTo>
                    <a:pt x="185636" y="509724"/>
                  </a:lnTo>
                  <a:lnTo>
                    <a:pt x="179955" y="510022"/>
                  </a:lnTo>
                  <a:lnTo>
                    <a:pt x="168562" y="510353"/>
                  </a:lnTo>
                  <a:lnTo>
                    <a:pt x="135371" y="510602"/>
                  </a:lnTo>
                  <a:lnTo>
                    <a:pt x="111442" y="51061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pic>
        <p:nvPicPr>
          <p:cNvPr id="4" name="Content Placeholder 3" descr="basic graph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1752600"/>
            <a:ext cx="4452937" cy="4568598"/>
          </a:xfrm>
        </p:spPr>
      </p:pic>
      <p:grpSp>
        <p:nvGrpSpPr>
          <p:cNvPr id="37" name="Group 36"/>
          <p:cNvGrpSpPr/>
          <p:nvPr/>
        </p:nvGrpSpPr>
        <p:grpSpPr>
          <a:xfrm>
            <a:off x="3594748" y="1997392"/>
            <a:ext cx="4066986" cy="2768919"/>
            <a:chOff x="3594748" y="1997392"/>
            <a:chExt cx="4066986" cy="2768919"/>
          </a:xfrm>
        </p:grpSpPr>
        <p:sp>
          <p:nvSpPr>
            <p:cNvPr id="13" name="SMARTPenAnnotation117"/>
            <p:cNvSpPr/>
            <p:nvPr/>
          </p:nvSpPr>
          <p:spPr>
            <a:xfrm>
              <a:off x="6440804" y="2306002"/>
              <a:ext cx="300039" cy="402909"/>
            </a:xfrm>
            <a:custGeom>
              <a:avLst/>
              <a:gdLst/>
              <a:ahLst/>
              <a:cxnLst/>
              <a:rect l="0" t="0" r="0" b="0"/>
              <a:pathLst>
                <a:path w="300039" h="402909">
                  <a:moveTo>
                    <a:pt x="0" y="0"/>
                  </a:moveTo>
                  <a:lnTo>
                    <a:pt x="0" y="28693"/>
                  </a:lnTo>
                  <a:lnTo>
                    <a:pt x="2541" y="36882"/>
                  </a:lnTo>
                  <a:lnTo>
                    <a:pt x="6844" y="46872"/>
                  </a:lnTo>
                  <a:lnTo>
                    <a:pt x="11932" y="57662"/>
                  </a:lnTo>
                  <a:lnTo>
                    <a:pt x="14829" y="68808"/>
                  </a:lnTo>
                  <a:lnTo>
                    <a:pt x="15601" y="74447"/>
                  </a:lnTo>
                  <a:lnTo>
                    <a:pt x="18021" y="80111"/>
                  </a:lnTo>
                  <a:lnTo>
                    <a:pt x="25790" y="91485"/>
                  </a:lnTo>
                  <a:lnTo>
                    <a:pt x="30528" y="97185"/>
                  </a:lnTo>
                  <a:lnTo>
                    <a:pt x="35592" y="102890"/>
                  </a:lnTo>
                  <a:lnTo>
                    <a:pt x="40873" y="108598"/>
                  </a:lnTo>
                  <a:lnTo>
                    <a:pt x="45347" y="115262"/>
                  </a:lnTo>
                  <a:lnTo>
                    <a:pt x="49282" y="122561"/>
                  </a:lnTo>
                  <a:lnTo>
                    <a:pt x="52857" y="130285"/>
                  </a:lnTo>
                  <a:lnTo>
                    <a:pt x="57145" y="137339"/>
                  </a:lnTo>
                  <a:lnTo>
                    <a:pt x="61910" y="143947"/>
                  </a:lnTo>
                  <a:lnTo>
                    <a:pt x="66991" y="150257"/>
                  </a:lnTo>
                  <a:lnTo>
                    <a:pt x="72283" y="157321"/>
                  </a:lnTo>
                  <a:lnTo>
                    <a:pt x="83244" y="172791"/>
                  </a:lnTo>
                  <a:lnTo>
                    <a:pt x="100125" y="197565"/>
                  </a:lnTo>
                  <a:lnTo>
                    <a:pt x="106755" y="206005"/>
                  </a:lnTo>
                  <a:lnTo>
                    <a:pt x="114033" y="214489"/>
                  </a:lnTo>
                  <a:lnTo>
                    <a:pt x="128786" y="230584"/>
                  </a:lnTo>
                  <a:lnTo>
                    <a:pt x="141694" y="244087"/>
                  </a:lnTo>
                  <a:lnTo>
                    <a:pt x="147803" y="251307"/>
                  </a:lnTo>
                  <a:lnTo>
                    <a:pt x="153781" y="258978"/>
                  </a:lnTo>
                  <a:lnTo>
                    <a:pt x="159671" y="266949"/>
                  </a:lnTo>
                  <a:lnTo>
                    <a:pt x="165502" y="274169"/>
                  </a:lnTo>
                  <a:lnTo>
                    <a:pt x="171295" y="280887"/>
                  </a:lnTo>
                  <a:lnTo>
                    <a:pt x="177062" y="287270"/>
                  </a:lnTo>
                  <a:lnTo>
                    <a:pt x="188550" y="299444"/>
                  </a:lnTo>
                  <a:lnTo>
                    <a:pt x="211447" y="322780"/>
                  </a:lnTo>
                  <a:lnTo>
                    <a:pt x="220342" y="334275"/>
                  </a:lnTo>
                  <a:lnTo>
                    <a:pt x="228423" y="345734"/>
                  </a:lnTo>
                  <a:lnTo>
                    <a:pt x="233244" y="351457"/>
                  </a:lnTo>
                  <a:lnTo>
                    <a:pt x="238364" y="357177"/>
                  </a:lnTo>
                  <a:lnTo>
                    <a:pt x="243682" y="361943"/>
                  </a:lnTo>
                  <a:lnTo>
                    <a:pt x="249133" y="366073"/>
                  </a:lnTo>
                  <a:lnTo>
                    <a:pt x="254671" y="369779"/>
                  </a:lnTo>
                  <a:lnTo>
                    <a:pt x="263365" y="378976"/>
                  </a:lnTo>
                  <a:lnTo>
                    <a:pt x="267017" y="384096"/>
                  </a:lnTo>
                  <a:lnTo>
                    <a:pt x="270404" y="387509"/>
                  </a:lnTo>
                  <a:lnTo>
                    <a:pt x="273614" y="389784"/>
                  </a:lnTo>
                  <a:lnTo>
                    <a:pt x="276707" y="391301"/>
                  </a:lnTo>
                  <a:lnTo>
                    <a:pt x="278770" y="393265"/>
                  </a:lnTo>
                  <a:lnTo>
                    <a:pt x="280144" y="395527"/>
                  </a:lnTo>
                  <a:lnTo>
                    <a:pt x="281060" y="397987"/>
                  </a:lnTo>
                  <a:lnTo>
                    <a:pt x="282624" y="399627"/>
                  </a:lnTo>
                  <a:lnTo>
                    <a:pt x="284618" y="400721"/>
                  </a:lnTo>
                  <a:lnTo>
                    <a:pt x="289375" y="401936"/>
                  </a:lnTo>
                  <a:lnTo>
                    <a:pt x="298446" y="402780"/>
                  </a:lnTo>
                  <a:lnTo>
                    <a:pt x="300038" y="40290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118"/>
            <p:cNvSpPr/>
            <p:nvPr/>
          </p:nvSpPr>
          <p:spPr>
            <a:xfrm>
              <a:off x="6397942" y="2391727"/>
              <a:ext cx="248603" cy="325756"/>
            </a:xfrm>
            <a:custGeom>
              <a:avLst/>
              <a:gdLst/>
              <a:ahLst/>
              <a:cxnLst/>
              <a:rect l="0" t="0" r="0" b="0"/>
              <a:pathLst>
                <a:path w="248603" h="325756">
                  <a:moveTo>
                    <a:pt x="248602" y="0"/>
                  </a:moveTo>
                  <a:lnTo>
                    <a:pt x="248602" y="4551"/>
                  </a:lnTo>
                  <a:lnTo>
                    <a:pt x="247650" y="5891"/>
                  </a:lnTo>
                  <a:lnTo>
                    <a:pt x="246063" y="6785"/>
                  </a:lnTo>
                  <a:lnTo>
                    <a:pt x="244052" y="7381"/>
                  </a:lnTo>
                  <a:lnTo>
                    <a:pt x="242711" y="8731"/>
                  </a:lnTo>
                  <a:lnTo>
                    <a:pt x="241817" y="10583"/>
                  </a:lnTo>
                  <a:lnTo>
                    <a:pt x="241221" y="12770"/>
                  </a:lnTo>
                  <a:lnTo>
                    <a:pt x="238020" y="17741"/>
                  </a:lnTo>
                  <a:lnTo>
                    <a:pt x="233422" y="24077"/>
                  </a:lnTo>
                  <a:lnTo>
                    <a:pt x="228203" y="33244"/>
                  </a:lnTo>
                  <a:lnTo>
                    <a:pt x="222708" y="43667"/>
                  </a:lnTo>
                  <a:lnTo>
                    <a:pt x="219910" y="49114"/>
                  </a:lnTo>
                  <a:lnTo>
                    <a:pt x="216139" y="55603"/>
                  </a:lnTo>
                  <a:lnTo>
                    <a:pt x="206869" y="70432"/>
                  </a:lnTo>
                  <a:lnTo>
                    <a:pt x="190941" y="94846"/>
                  </a:lnTo>
                  <a:lnTo>
                    <a:pt x="184444" y="103236"/>
                  </a:lnTo>
                  <a:lnTo>
                    <a:pt x="177255" y="111686"/>
                  </a:lnTo>
                  <a:lnTo>
                    <a:pt x="169605" y="120178"/>
                  </a:lnTo>
                  <a:lnTo>
                    <a:pt x="162600" y="128696"/>
                  </a:lnTo>
                  <a:lnTo>
                    <a:pt x="156026" y="137232"/>
                  </a:lnTo>
                  <a:lnTo>
                    <a:pt x="149737" y="145781"/>
                  </a:lnTo>
                  <a:lnTo>
                    <a:pt x="137669" y="162899"/>
                  </a:lnTo>
                  <a:lnTo>
                    <a:pt x="97185" y="222886"/>
                  </a:lnTo>
                  <a:lnTo>
                    <a:pt x="91460" y="230506"/>
                  </a:lnTo>
                  <a:lnTo>
                    <a:pt x="85738" y="237491"/>
                  </a:lnTo>
                  <a:lnTo>
                    <a:pt x="80019" y="244052"/>
                  </a:lnTo>
                  <a:lnTo>
                    <a:pt x="74301" y="250332"/>
                  </a:lnTo>
                  <a:lnTo>
                    <a:pt x="62868" y="262388"/>
                  </a:lnTo>
                  <a:lnTo>
                    <a:pt x="58105" y="268271"/>
                  </a:lnTo>
                  <a:lnTo>
                    <a:pt x="53976" y="274097"/>
                  </a:lnTo>
                  <a:lnTo>
                    <a:pt x="50272" y="279887"/>
                  </a:lnTo>
                  <a:lnTo>
                    <a:pt x="45897" y="285651"/>
                  </a:lnTo>
                  <a:lnTo>
                    <a:pt x="41076" y="291399"/>
                  </a:lnTo>
                  <a:lnTo>
                    <a:pt x="31591" y="301913"/>
                  </a:lnTo>
                  <a:lnTo>
                    <a:pt x="19235" y="314984"/>
                  </a:lnTo>
                  <a:lnTo>
                    <a:pt x="13213" y="321082"/>
                  </a:lnTo>
                  <a:lnTo>
                    <a:pt x="10714" y="322640"/>
                  </a:lnTo>
                  <a:lnTo>
                    <a:pt x="3598" y="324832"/>
                  </a:lnTo>
                  <a:lnTo>
                    <a:pt x="0" y="32575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119"/>
            <p:cNvSpPr/>
            <p:nvPr/>
          </p:nvSpPr>
          <p:spPr>
            <a:xfrm>
              <a:off x="6955155" y="2198193"/>
              <a:ext cx="154305" cy="2568118"/>
            </a:xfrm>
            <a:custGeom>
              <a:avLst/>
              <a:gdLst/>
              <a:ahLst/>
              <a:cxnLst/>
              <a:rect l="0" t="0" r="0" b="0"/>
              <a:pathLst>
                <a:path w="154305" h="2568118">
                  <a:moveTo>
                    <a:pt x="0" y="4939"/>
                  </a:moveTo>
                  <a:lnTo>
                    <a:pt x="0" y="0"/>
                  </a:lnTo>
                  <a:lnTo>
                    <a:pt x="0" y="9416"/>
                  </a:lnTo>
                  <a:lnTo>
                    <a:pt x="952" y="11734"/>
                  </a:lnTo>
                  <a:lnTo>
                    <a:pt x="4551" y="16849"/>
                  </a:lnTo>
                  <a:lnTo>
                    <a:pt x="6785" y="22298"/>
                  </a:lnTo>
                  <a:lnTo>
                    <a:pt x="7778" y="28847"/>
                  </a:lnTo>
                  <a:lnTo>
                    <a:pt x="9289" y="43244"/>
                  </a:lnTo>
                  <a:lnTo>
                    <a:pt x="13018" y="54031"/>
                  </a:lnTo>
                  <a:lnTo>
                    <a:pt x="15922" y="70814"/>
                  </a:lnTo>
                  <a:lnTo>
                    <a:pt x="17113" y="142252"/>
                  </a:lnTo>
                  <a:lnTo>
                    <a:pt x="17144" y="234856"/>
                  </a:lnTo>
                  <a:lnTo>
                    <a:pt x="12594" y="270759"/>
                  </a:lnTo>
                  <a:lnTo>
                    <a:pt x="8926" y="346430"/>
                  </a:lnTo>
                  <a:lnTo>
                    <a:pt x="8572" y="622309"/>
                  </a:lnTo>
                  <a:lnTo>
                    <a:pt x="13123" y="678189"/>
                  </a:lnTo>
                  <a:lnTo>
                    <a:pt x="16350" y="755852"/>
                  </a:lnTo>
                  <a:lnTo>
                    <a:pt x="17113" y="908276"/>
                  </a:lnTo>
                  <a:lnTo>
                    <a:pt x="21686" y="968025"/>
                  </a:lnTo>
                  <a:lnTo>
                    <a:pt x="24522" y="1032507"/>
                  </a:lnTo>
                  <a:lnTo>
                    <a:pt x="25481" y="1116671"/>
                  </a:lnTo>
                  <a:lnTo>
                    <a:pt x="26600" y="1183125"/>
                  </a:lnTo>
                  <a:lnTo>
                    <a:pt x="30237" y="1228347"/>
                  </a:lnTo>
                  <a:lnTo>
                    <a:pt x="37639" y="1296647"/>
                  </a:lnTo>
                  <a:lnTo>
                    <a:pt x="44715" y="1404059"/>
                  </a:lnTo>
                  <a:lnTo>
                    <a:pt x="51983" y="1471371"/>
                  </a:lnTo>
                  <a:lnTo>
                    <a:pt x="56441" y="1516794"/>
                  </a:lnTo>
                  <a:lnTo>
                    <a:pt x="58950" y="1585207"/>
                  </a:lnTo>
                  <a:lnTo>
                    <a:pt x="60646" y="1653738"/>
                  </a:lnTo>
                  <a:lnTo>
                    <a:pt x="64419" y="1699446"/>
                  </a:lnTo>
                  <a:lnTo>
                    <a:pt x="71898" y="1768019"/>
                  </a:lnTo>
                  <a:lnTo>
                    <a:pt x="79000" y="1882317"/>
                  </a:lnTo>
                  <a:lnTo>
                    <a:pt x="83732" y="1950897"/>
                  </a:lnTo>
                  <a:lnTo>
                    <a:pt x="87674" y="2016936"/>
                  </a:lnTo>
                  <a:lnTo>
                    <a:pt x="97540" y="2103536"/>
                  </a:lnTo>
                  <a:lnTo>
                    <a:pt x="104707" y="2207476"/>
                  </a:lnTo>
                  <a:lnTo>
                    <a:pt x="109402" y="2246859"/>
                  </a:lnTo>
                  <a:lnTo>
                    <a:pt x="114663" y="2283413"/>
                  </a:lnTo>
                  <a:lnTo>
                    <a:pt x="122980" y="2336122"/>
                  </a:lnTo>
                  <a:lnTo>
                    <a:pt x="131477" y="2383385"/>
                  </a:lnTo>
                  <a:lnTo>
                    <a:pt x="135476" y="2427551"/>
                  </a:lnTo>
                  <a:lnTo>
                    <a:pt x="138952" y="2453890"/>
                  </a:lnTo>
                  <a:lnTo>
                    <a:pt x="143723" y="2490139"/>
                  </a:lnTo>
                  <a:lnTo>
                    <a:pt x="147677" y="2522470"/>
                  </a:lnTo>
                  <a:lnTo>
                    <a:pt x="152341" y="2547607"/>
                  </a:lnTo>
                  <a:lnTo>
                    <a:pt x="154304" y="256811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20"/>
            <p:cNvSpPr/>
            <p:nvPr/>
          </p:nvSpPr>
          <p:spPr>
            <a:xfrm>
              <a:off x="7298055" y="2340292"/>
              <a:ext cx="334170" cy="617221"/>
            </a:xfrm>
            <a:custGeom>
              <a:avLst/>
              <a:gdLst/>
              <a:ahLst/>
              <a:cxnLst/>
              <a:rect l="0" t="0" r="0" b="0"/>
              <a:pathLst>
                <a:path w="334170" h="617221">
                  <a:moveTo>
                    <a:pt x="0" y="0"/>
                  </a:moveTo>
                  <a:lnTo>
                    <a:pt x="0" y="94845"/>
                  </a:lnTo>
                  <a:lnTo>
                    <a:pt x="2540" y="111686"/>
                  </a:lnTo>
                  <a:lnTo>
                    <a:pt x="5891" y="129648"/>
                  </a:lnTo>
                  <a:lnTo>
                    <a:pt x="6785" y="139772"/>
                  </a:lnTo>
                  <a:lnTo>
                    <a:pt x="7381" y="150331"/>
                  </a:lnTo>
                  <a:lnTo>
                    <a:pt x="8043" y="169684"/>
                  </a:lnTo>
                  <a:lnTo>
                    <a:pt x="9289" y="187810"/>
                  </a:lnTo>
                  <a:lnTo>
                    <a:pt x="13018" y="205391"/>
                  </a:lnTo>
                  <a:lnTo>
                    <a:pt x="15311" y="222730"/>
                  </a:lnTo>
                  <a:lnTo>
                    <a:pt x="17282" y="239009"/>
                  </a:lnTo>
                  <a:lnTo>
                    <a:pt x="21333" y="252594"/>
                  </a:lnTo>
                  <a:lnTo>
                    <a:pt x="28969" y="270952"/>
                  </a:lnTo>
                  <a:lnTo>
                    <a:pt x="37264" y="288456"/>
                  </a:lnTo>
                  <a:lnTo>
                    <a:pt x="45754" y="301157"/>
                  </a:lnTo>
                  <a:lnTo>
                    <a:pt x="53990" y="307838"/>
                  </a:lnTo>
                  <a:lnTo>
                    <a:pt x="58853" y="310952"/>
                  </a:lnTo>
                  <a:lnTo>
                    <a:pt x="64001" y="313029"/>
                  </a:lnTo>
                  <a:lnTo>
                    <a:pt x="69337" y="314414"/>
                  </a:lnTo>
                  <a:lnTo>
                    <a:pt x="79393" y="315952"/>
                  </a:lnTo>
                  <a:lnTo>
                    <a:pt x="87039" y="316635"/>
                  </a:lnTo>
                  <a:lnTo>
                    <a:pt x="96698" y="317021"/>
                  </a:lnTo>
                  <a:lnTo>
                    <a:pt x="105207" y="314571"/>
                  </a:lnTo>
                  <a:lnTo>
                    <a:pt x="115338" y="311259"/>
                  </a:lnTo>
                  <a:lnTo>
                    <a:pt x="120706" y="310376"/>
                  </a:lnTo>
                  <a:lnTo>
                    <a:pt x="126191" y="309788"/>
                  </a:lnTo>
                  <a:lnTo>
                    <a:pt x="131752" y="307490"/>
                  </a:lnTo>
                  <a:lnTo>
                    <a:pt x="137364" y="304053"/>
                  </a:lnTo>
                  <a:lnTo>
                    <a:pt x="143012" y="299857"/>
                  </a:lnTo>
                  <a:lnTo>
                    <a:pt x="148681" y="295155"/>
                  </a:lnTo>
                  <a:lnTo>
                    <a:pt x="154366" y="290115"/>
                  </a:lnTo>
                  <a:lnTo>
                    <a:pt x="165762" y="279435"/>
                  </a:lnTo>
                  <a:lnTo>
                    <a:pt x="194314" y="251381"/>
                  </a:lnTo>
                  <a:lnTo>
                    <a:pt x="203201" y="237455"/>
                  </a:lnTo>
                  <a:lnTo>
                    <a:pt x="211279" y="221740"/>
                  </a:lnTo>
                  <a:lnTo>
                    <a:pt x="221219" y="205231"/>
                  </a:lnTo>
                  <a:lnTo>
                    <a:pt x="226907" y="190909"/>
                  </a:lnTo>
                  <a:lnTo>
                    <a:pt x="230387" y="177241"/>
                  </a:lnTo>
                  <a:lnTo>
                    <a:pt x="235109" y="161641"/>
                  </a:lnTo>
                  <a:lnTo>
                    <a:pt x="240383" y="147723"/>
                  </a:lnTo>
                  <a:lnTo>
                    <a:pt x="243123" y="141345"/>
                  </a:lnTo>
                  <a:lnTo>
                    <a:pt x="243997" y="134235"/>
                  </a:lnTo>
                  <a:lnTo>
                    <a:pt x="242428" y="118715"/>
                  </a:lnTo>
                  <a:lnTo>
                    <a:pt x="241095" y="104832"/>
                  </a:lnTo>
                  <a:lnTo>
                    <a:pt x="239551" y="92312"/>
                  </a:lnTo>
                  <a:lnTo>
                    <a:pt x="234279" y="75506"/>
                  </a:lnTo>
                  <a:lnTo>
                    <a:pt x="232293" y="63118"/>
                  </a:lnTo>
                  <a:lnTo>
                    <a:pt x="231828" y="53135"/>
                  </a:lnTo>
                  <a:lnTo>
                    <a:pt x="230752" y="48758"/>
                  </a:lnTo>
                  <a:lnTo>
                    <a:pt x="224721" y="34890"/>
                  </a:lnTo>
                  <a:lnTo>
                    <a:pt x="224109" y="31833"/>
                  </a:lnTo>
                  <a:lnTo>
                    <a:pt x="222748" y="29794"/>
                  </a:lnTo>
                  <a:lnTo>
                    <a:pt x="220889" y="28435"/>
                  </a:lnTo>
                  <a:lnTo>
                    <a:pt x="214426" y="25765"/>
                  </a:lnTo>
                  <a:lnTo>
                    <a:pt x="226253" y="37653"/>
                  </a:lnTo>
                  <a:lnTo>
                    <a:pt x="227988" y="40342"/>
                  </a:lnTo>
                  <a:lnTo>
                    <a:pt x="235551" y="58888"/>
                  </a:lnTo>
                  <a:lnTo>
                    <a:pt x="243119" y="69352"/>
                  </a:lnTo>
                  <a:lnTo>
                    <a:pt x="252832" y="80353"/>
                  </a:lnTo>
                  <a:lnTo>
                    <a:pt x="263500" y="91593"/>
                  </a:lnTo>
                  <a:lnTo>
                    <a:pt x="269011" y="98209"/>
                  </a:lnTo>
                  <a:lnTo>
                    <a:pt x="274591" y="105478"/>
                  </a:lnTo>
                  <a:lnTo>
                    <a:pt x="284918" y="121174"/>
                  </a:lnTo>
                  <a:lnTo>
                    <a:pt x="292683" y="137675"/>
                  </a:lnTo>
                  <a:lnTo>
                    <a:pt x="301848" y="154534"/>
                  </a:lnTo>
                  <a:lnTo>
                    <a:pt x="311320" y="172504"/>
                  </a:lnTo>
                  <a:lnTo>
                    <a:pt x="315178" y="182631"/>
                  </a:lnTo>
                  <a:lnTo>
                    <a:pt x="318704" y="193191"/>
                  </a:lnTo>
                  <a:lnTo>
                    <a:pt x="322007" y="204042"/>
                  </a:lnTo>
                  <a:lnTo>
                    <a:pt x="328216" y="226258"/>
                  </a:lnTo>
                  <a:lnTo>
                    <a:pt x="330253" y="237516"/>
                  </a:lnTo>
                  <a:lnTo>
                    <a:pt x="331611" y="248831"/>
                  </a:lnTo>
                  <a:lnTo>
                    <a:pt x="332516" y="260185"/>
                  </a:lnTo>
                  <a:lnTo>
                    <a:pt x="333120" y="271565"/>
                  </a:lnTo>
                  <a:lnTo>
                    <a:pt x="333791" y="294368"/>
                  </a:lnTo>
                  <a:lnTo>
                    <a:pt x="334169" y="328626"/>
                  </a:lnTo>
                  <a:lnTo>
                    <a:pt x="333269" y="341004"/>
                  </a:lnTo>
                  <a:lnTo>
                    <a:pt x="331717" y="354019"/>
                  </a:lnTo>
                  <a:lnTo>
                    <a:pt x="329729" y="367458"/>
                  </a:lnTo>
                  <a:lnTo>
                    <a:pt x="327452" y="380227"/>
                  </a:lnTo>
                  <a:lnTo>
                    <a:pt x="324982" y="392550"/>
                  </a:lnTo>
                  <a:lnTo>
                    <a:pt x="322382" y="404575"/>
                  </a:lnTo>
                  <a:lnTo>
                    <a:pt x="319696" y="415449"/>
                  </a:lnTo>
                  <a:lnTo>
                    <a:pt x="316953" y="425556"/>
                  </a:lnTo>
                  <a:lnTo>
                    <a:pt x="311365" y="445359"/>
                  </a:lnTo>
                  <a:lnTo>
                    <a:pt x="305707" y="466860"/>
                  </a:lnTo>
                  <a:lnTo>
                    <a:pt x="301912" y="476975"/>
                  </a:lnTo>
                  <a:lnTo>
                    <a:pt x="288422" y="504863"/>
                  </a:lnTo>
                  <a:lnTo>
                    <a:pt x="281222" y="522516"/>
                  </a:lnTo>
                  <a:lnTo>
                    <a:pt x="276064" y="531224"/>
                  </a:lnTo>
                  <a:lnTo>
                    <a:pt x="269768" y="539887"/>
                  </a:lnTo>
                  <a:lnTo>
                    <a:pt x="262712" y="548520"/>
                  </a:lnTo>
                  <a:lnTo>
                    <a:pt x="256104" y="556180"/>
                  </a:lnTo>
                  <a:lnTo>
                    <a:pt x="249793" y="563192"/>
                  </a:lnTo>
                  <a:lnTo>
                    <a:pt x="243682" y="569771"/>
                  </a:lnTo>
                  <a:lnTo>
                    <a:pt x="237702" y="575110"/>
                  </a:lnTo>
                  <a:lnTo>
                    <a:pt x="231810" y="579622"/>
                  </a:lnTo>
                  <a:lnTo>
                    <a:pt x="225977" y="583582"/>
                  </a:lnTo>
                  <a:lnTo>
                    <a:pt x="216957" y="593062"/>
                  </a:lnTo>
                  <a:lnTo>
                    <a:pt x="213218" y="598257"/>
                  </a:lnTo>
                  <a:lnTo>
                    <a:pt x="208820" y="601721"/>
                  </a:lnTo>
                  <a:lnTo>
                    <a:pt x="203983" y="604030"/>
                  </a:lnTo>
                  <a:lnTo>
                    <a:pt x="192576" y="607548"/>
                  </a:lnTo>
                  <a:lnTo>
                    <a:pt x="177982" y="612286"/>
                  </a:lnTo>
                  <a:lnTo>
                    <a:pt x="171042" y="613931"/>
                  </a:lnTo>
                  <a:lnTo>
                    <a:pt x="164511" y="615027"/>
                  </a:lnTo>
                  <a:lnTo>
                    <a:pt x="158251" y="615758"/>
                  </a:lnTo>
                  <a:lnTo>
                    <a:pt x="148757" y="616570"/>
                  </a:lnTo>
                  <a:lnTo>
                    <a:pt x="137160" y="6172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121"/>
            <p:cNvSpPr/>
            <p:nvPr/>
          </p:nvSpPr>
          <p:spPr>
            <a:xfrm>
              <a:off x="6356271" y="3052314"/>
              <a:ext cx="264557" cy="273806"/>
            </a:xfrm>
            <a:custGeom>
              <a:avLst/>
              <a:gdLst/>
              <a:ahLst/>
              <a:cxnLst/>
              <a:rect l="0" t="0" r="0" b="0"/>
              <a:pathLst>
                <a:path w="264557" h="273806">
                  <a:moveTo>
                    <a:pt x="7381" y="76648"/>
                  </a:moveTo>
                  <a:lnTo>
                    <a:pt x="2831" y="76648"/>
                  </a:lnTo>
                  <a:lnTo>
                    <a:pt x="1490" y="75696"/>
                  </a:lnTo>
                  <a:lnTo>
                    <a:pt x="596" y="74108"/>
                  </a:lnTo>
                  <a:lnTo>
                    <a:pt x="0" y="72097"/>
                  </a:lnTo>
                  <a:lnTo>
                    <a:pt x="556" y="70756"/>
                  </a:lnTo>
                  <a:lnTo>
                    <a:pt x="1878" y="69863"/>
                  </a:lnTo>
                  <a:lnTo>
                    <a:pt x="3713" y="69267"/>
                  </a:lnTo>
                  <a:lnTo>
                    <a:pt x="4936" y="67918"/>
                  </a:lnTo>
                  <a:lnTo>
                    <a:pt x="5751" y="66065"/>
                  </a:lnTo>
                  <a:lnTo>
                    <a:pt x="6294" y="63878"/>
                  </a:lnTo>
                  <a:lnTo>
                    <a:pt x="9438" y="58907"/>
                  </a:lnTo>
                  <a:lnTo>
                    <a:pt x="14010" y="52571"/>
                  </a:lnTo>
                  <a:lnTo>
                    <a:pt x="16563" y="48214"/>
                  </a:lnTo>
                  <a:lnTo>
                    <a:pt x="19217" y="43405"/>
                  </a:lnTo>
                  <a:lnTo>
                    <a:pt x="23845" y="39246"/>
                  </a:lnTo>
                  <a:lnTo>
                    <a:pt x="29787" y="35521"/>
                  </a:lnTo>
                  <a:lnTo>
                    <a:pt x="36606" y="32085"/>
                  </a:lnTo>
                  <a:lnTo>
                    <a:pt x="44009" y="28842"/>
                  </a:lnTo>
                  <a:lnTo>
                    <a:pt x="51802" y="25727"/>
                  </a:lnTo>
                  <a:lnTo>
                    <a:pt x="68081" y="19726"/>
                  </a:lnTo>
                  <a:lnTo>
                    <a:pt x="84842" y="13885"/>
                  </a:lnTo>
                  <a:lnTo>
                    <a:pt x="94264" y="10993"/>
                  </a:lnTo>
                  <a:lnTo>
                    <a:pt x="114893" y="5241"/>
                  </a:lnTo>
                  <a:lnTo>
                    <a:pt x="123823" y="3326"/>
                  </a:lnTo>
                  <a:lnTo>
                    <a:pt x="131682" y="2049"/>
                  </a:lnTo>
                  <a:lnTo>
                    <a:pt x="138826" y="1198"/>
                  </a:lnTo>
                  <a:lnTo>
                    <a:pt x="146446" y="630"/>
                  </a:lnTo>
                  <a:lnTo>
                    <a:pt x="154383" y="252"/>
                  </a:lnTo>
                  <a:lnTo>
                    <a:pt x="162533" y="0"/>
                  </a:lnTo>
                  <a:lnTo>
                    <a:pt x="169870" y="784"/>
                  </a:lnTo>
                  <a:lnTo>
                    <a:pt x="176668" y="2260"/>
                  </a:lnTo>
                  <a:lnTo>
                    <a:pt x="183104" y="4196"/>
                  </a:lnTo>
                  <a:lnTo>
                    <a:pt x="189300" y="6439"/>
                  </a:lnTo>
                  <a:lnTo>
                    <a:pt x="195335" y="8887"/>
                  </a:lnTo>
                  <a:lnTo>
                    <a:pt x="201264" y="11472"/>
                  </a:lnTo>
                  <a:lnTo>
                    <a:pt x="206169" y="14147"/>
                  </a:lnTo>
                  <a:lnTo>
                    <a:pt x="214158" y="19660"/>
                  </a:lnTo>
                  <a:lnTo>
                    <a:pt x="216670" y="23416"/>
                  </a:lnTo>
                  <a:lnTo>
                    <a:pt x="218345" y="27825"/>
                  </a:lnTo>
                  <a:lnTo>
                    <a:pt x="219461" y="32669"/>
                  </a:lnTo>
                  <a:lnTo>
                    <a:pt x="220205" y="37804"/>
                  </a:lnTo>
                  <a:lnTo>
                    <a:pt x="220701" y="43132"/>
                  </a:lnTo>
                  <a:lnTo>
                    <a:pt x="221032" y="48589"/>
                  </a:lnTo>
                  <a:lnTo>
                    <a:pt x="221399" y="62273"/>
                  </a:lnTo>
                  <a:lnTo>
                    <a:pt x="221498" y="69922"/>
                  </a:lnTo>
                  <a:lnTo>
                    <a:pt x="219658" y="77879"/>
                  </a:lnTo>
                  <a:lnTo>
                    <a:pt x="216527" y="86041"/>
                  </a:lnTo>
                  <a:lnTo>
                    <a:pt x="212534" y="94340"/>
                  </a:lnTo>
                  <a:lnTo>
                    <a:pt x="207967" y="102730"/>
                  </a:lnTo>
                  <a:lnTo>
                    <a:pt x="203017" y="111181"/>
                  </a:lnTo>
                  <a:lnTo>
                    <a:pt x="192438" y="128191"/>
                  </a:lnTo>
                  <a:lnTo>
                    <a:pt x="181387" y="145276"/>
                  </a:lnTo>
                  <a:lnTo>
                    <a:pt x="174820" y="153833"/>
                  </a:lnTo>
                  <a:lnTo>
                    <a:pt x="167585" y="162395"/>
                  </a:lnTo>
                  <a:lnTo>
                    <a:pt x="159904" y="170960"/>
                  </a:lnTo>
                  <a:lnTo>
                    <a:pt x="153830" y="178575"/>
                  </a:lnTo>
                  <a:lnTo>
                    <a:pt x="148829" y="185557"/>
                  </a:lnTo>
                  <a:lnTo>
                    <a:pt x="144542" y="192117"/>
                  </a:lnTo>
                  <a:lnTo>
                    <a:pt x="139779" y="198395"/>
                  </a:lnTo>
                  <a:lnTo>
                    <a:pt x="134699" y="204485"/>
                  </a:lnTo>
                  <a:lnTo>
                    <a:pt x="129407" y="210450"/>
                  </a:lnTo>
                  <a:lnTo>
                    <a:pt x="118447" y="222158"/>
                  </a:lnTo>
                  <a:lnTo>
                    <a:pt x="112858" y="227947"/>
                  </a:lnTo>
                  <a:lnTo>
                    <a:pt x="109131" y="232759"/>
                  </a:lnTo>
                  <a:lnTo>
                    <a:pt x="102934" y="244082"/>
                  </a:lnTo>
                  <a:lnTo>
                    <a:pt x="98109" y="250441"/>
                  </a:lnTo>
                  <a:lnTo>
                    <a:pt x="92790" y="256442"/>
                  </a:lnTo>
                  <a:lnTo>
                    <a:pt x="86164" y="263505"/>
                  </a:lnTo>
                  <a:lnTo>
                    <a:pt x="86574" y="265037"/>
                  </a:lnTo>
                  <a:lnTo>
                    <a:pt x="92058" y="272471"/>
                  </a:lnTo>
                  <a:lnTo>
                    <a:pt x="93360" y="272919"/>
                  </a:lnTo>
                  <a:lnTo>
                    <a:pt x="99743" y="273550"/>
                  </a:lnTo>
                  <a:lnTo>
                    <a:pt x="104946" y="273698"/>
                  </a:lnTo>
                  <a:lnTo>
                    <a:pt x="138200" y="273805"/>
                  </a:lnTo>
                  <a:lnTo>
                    <a:pt x="146029" y="272856"/>
                  </a:lnTo>
                  <a:lnTo>
                    <a:pt x="154105" y="271271"/>
                  </a:lnTo>
                  <a:lnTo>
                    <a:pt x="162348" y="269262"/>
                  </a:lnTo>
                  <a:lnTo>
                    <a:pt x="169746" y="267922"/>
                  </a:lnTo>
                  <a:lnTo>
                    <a:pt x="176585" y="267029"/>
                  </a:lnTo>
                  <a:lnTo>
                    <a:pt x="183049" y="266434"/>
                  </a:lnTo>
                  <a:lnTo>
                    <a:pt x="191168" y="265085"/>
                  </a:lnTo>
                  <a:lnTo>
                    <a:pt x="200390" y="263232"/>
                  </a:lnTo>
                  <a:lnTo>
                    <a:pt x="210349" y="261045"/>
                  </a:lnTo>
                  <a:lnTo>
                    <a:pt x="220798" y="259587"/>
                  </a:lnTo>
                  <a:lnTo>
                    <a:pt x="231574" y="258615"/>
                  </a:lnTo>
                  <a:lnTo>
                    <a:pt x="264556" y="25667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122"/>
            <p:cNvSpPr/>
            <p:nvPr/>
          </p:nvSpPr>
          <p:spPr>
            <a:xfrm>
              <a:off x="7392352" y="3060776"/>
              <a:ext cx="269382" cy="308217"/>
            </a:xfrm>
            <a:custGeom>
              <a:avLst/>
              <a:gdLst/>
              <a:ahLst/>
              <a:cxnLst/>
              <a:rect l="0" t="0" r="0" b="0"/>
              <a:pathLst>
                <a:path w="269382" h="308217">
                  <a:moveTo>
                    <a:pt x="8573" y="33896"/>
                  </a:moveTo>
                  <a:lnTo>
                    <a:pt x="13123" y="29345"/>
                  </a:lnTo>
                  <a:lnTo>
                    <a:pt x="15417" y="28005"/>
                  </a:lnTo>
                  <a:lnTo>
                    <a:pt x="24147" y="25166"/>
                  </a:lnTo>
                  <a:lnTo>
                    <a:pt x="28481" y="23313"/>
                  </a:lnTo>
                  <a:lnTo>
                    <a:pt x="33274" y="21126"/>
                  </a:lnTo>
                  <a:lnTo>
                    <a:pt x="39328" y="18715"/>
                  </a:lnTo>
                  <a:lnTo>
                    <a:pt x="53674" y="13497"/>
                  </a:lnTo>
                  <a:lnTo>
                    <a:pt x="61500" y="11724"/>
                  </a:lnTo>
                  <a:lnTo>
                    <a:pt x="69575" y="10542"/>
                  </a:lnTo>
                  <a:lnTo>
                    <a:pt x="77816" y="9754"/>
                  </a:lnTo>
                  <a:lnTo>
                    <a:pt x="86168" y="8277"/>
                  </a:lnTo>
                  <a:lnTo>
                    <a:pt x="94593" y="6339"/>
                  </a:lnTo>
                  <a:lnTo>
                    <a:pt x="103067" y="4095"/>
                  </a:lnTo>
                  <a:lnTo>
                    <a:pt x="111574" y="2598"/>
                  </a:lnTo>
                  <a:lnTo>
                    <a:pt x="120102" y="1601"/>
                  </a:lnTo>
                  <a:lnTo>
                    <a:pt x="128646" y="936"/>
                  </a:lnTo>
                  <a:lnTo>
                    <a:pt x="136246" y="493"/>
                  </a:lnTo>
                  <a:lnTo>
                    <a:pt x="149772" y="0"/>
                  </a:lnTo>
                  <a:lnTo>
                    <a:pt x="156045" y="821"/>
                  </a:lnTo>
                  <a:lnTo>
                    <a:pt x="162132" y="2321"/>
                  </a:lnTo>
                  <a:lnTo>
                    <a:pt x="168095" y="4274"/>
                  </a:lnTo>
                  <a:lnTo>
                    <a:pt x="173024" y="5575"/>
                  </a:lnTo>
                  <a:lnTo>
                    <a:pt x="181039" y="7022"/>
                  </a:lnTo>
                  <a:lnTo>
                    <a:pt x="187777" y="10204"/>
                  </a:lnTo>
                  <a:lnTo>
                    <a:pt x="190908" y="12386"/>
                  </a:lnTo>
                  <a:lnTo>
                    <a:pt x="192995" y="15746"/>
                  </a:lnTo>
                  <a:lnTo>
                    <a:pt x="195313" y="24560"/>
                  </a:lnTo>
                  <a:lnTo>
                    <a:pt x="194978" y="29577"/>
                  </a:lnTo>
                  <a:lnTo>
                    <a:pt x="193803" y="34827"/>
                  </a:lnTo>
                  <a:lnTo>
                    <a:pt x="192068" y="40231"/>
                  </a:lnTo>
                  <a:lnTo>
                    <a:pt x="189958" y="45740"/>
                  </a:lnTo>
                  <a:lnTo>
                    <a:pt x="187598" y="51317"/>
                  </a:lnTo>
                  <a:lnTo>
                    <a:pt x="185073" y="56940"/>
                  </a:lnTo>
                  <a:lnTo>
                    <a:pt x="181484" y="61641"/>
                  </a:lnTo>
                  <a:lnTo>
                    <a:pt x="177187" y="65728"/>
                  </a:lnTo>
                  <a:lnTo>
                    <a:pt x="172418" y="69405"/>
                  </a:lnTo>
                  <a:lnTo>
                    <a:pt x="167333" y="73761"/>
                  </a:lnTo>
                  <a:lnTo>
                    <a:pt x="162038" y="78570"/>
                  </a:lnTo>
                  <a:lnTo>
                    <a:pt x="156602" y="83681"/>
                  </a:lnTo>
                  <a:lnTo>
                    <a:pt x="151074" y="88041"/>
                  </a:lnTo>
                  <a:lnTo>
                    <a:pt x="145484" y="91900"/>
                  </a:lnTo>
                  <a:lnTo>
                    <a:pt x="139852" y="95426"/>
                  </a:lnTo>
                  <a:lnTo>
                    <a:pt x="134192" y="98728"/>
                  </a:lnTo>
                  <a:lnTo>
                    <a:pt x="128514" y="101882"/>
                  </a:lnTo>
                  <a:lnTo>
                    <a:pt x="117125" y="107927"/>
                  </a:lnTo>
                  <a:lnTo>
                    <a:pt x="105713" y="113789"/>
                  </a:lnTo>
                  <a:lnTo>
                    <a:pt x="101909" y="116686"/>
                  </a:lnTo>
                  <a:lnTo>
                    <a:pt x="99372" y="119569"/>
                  </a:lnTo>
                  <a:lnTo>
                    <a:pt x="94594" y="127689"/>
                  </a:lnTo>
                  <a:lnTo>
                    <a:pt x="94385" y="123493"/>
                  </a:lnTo>
                  <a:lnTo>
                    <a:pt x="96261" y="122203"/>
                  </a:lnTo>
                  <a:lnTo>
                    <a:pt x="103425" y="120768"/>
                  </a:lnTo>
                  <a:lnTo>
                    <a:pt x="108003" y="119433"/>
                  </a:lnTo>
                  <a:lnTo>
                    <a:pt x="112959" y="117591"/>
                  </a:lnTo>
                  <a:lnTo>
                    <a:pt x="118169" y="115410"/>
                  </a:lnTo>
                  <a:lnTo>
                    <a:pt x="124500" y="113956"/>
                  </a:lnTo>
                  <a:lnTo>
                    <a:pt x="131577" y="112987"/>
                  </a:lnTo>
                  <a:lnTo>
                    <a:pt x="139153" y="112341"/>
                  </a:lnTo>
                  <a:lnTo>
                    <a:pt x="147062" y="111910"/>
                  </a:lnTo>
                  <a:lnTo>
                    <a:pt x="163468" y="111432"/>
                  </a:lnTo>
                  <a:lnTo>
                    <a:pt x="188770" y="111162"/>
                  </a:lnTo>
                  <a:lnTo>
                    <a:pt x="196332" y="112077"/>
                  </a:lnTo>
                  <a:lnTo>
                    <a:pt x="203278" y="113639"/>
                  </a:lnTo>
                  <a:lnTo>
                    <a:pt x="217028" y="117915"/>
                  </a:lnTo>
                  <a:lnTo>
                    <a:pt x="232664" y="122990"/>
                  </a:lnTo>
                  <a:lnTo>
                    <a:pt x="238930" y="125677"/>
                  </a:lnTo>
                  <a:lnTo>
                    <a:pt x="244059" y="128421"/>
                  </a:lnTo>
                  <a:lnTo>
                    <a:pt x="252298" y="134010"/>
                  </a:lnTo>
                  <a:lnTo>
                    <a:pt x="259135" y="139669"/>
                  </a:lnTo>
                  <a:lnTo>
                    <a:pt x="265349" y="147899"/>
                  </a:lnTo>
                  <a:lnTo>
                    <a:pt x="268339" y="152760"/>
                  </a:lnTo>
                  <a:lnTo>
                    <a:pt x="269381" y="157906"/>
                  </a:lnTo>
                  <a:lnTo>
                    <a:pt x="269122" y="163242"/>
                  </a:lnTo>
                  <a:lnTo>
                    <a:pt x="267998" y="168704"/>
                  </a:lnTo>
                  <a:lnTo>
                    <a:pt x="266295" y="174251"/>
                  </a:lnTo>
                  <a:lnTo>
                    <a:pt x="264208" y="179853"/>
                  </a:lnTo>
                  <a:lnTo>
                    <a:pt x="261863" y="185493"/>
                  </a:lnTo>
                  <a:lnTo>
                    <a:pt x="257443" y="192111"/>
                  </a:lnTo>
                  <a:lnTo>
                    <a:pt x="251639" y="199380"/>
                  </a:lnTo>
                  <a:lnTo>
                    <a:pt x="244912" y="207084"/>
                  </a:lnTo>
                  <a:lnTo>
                    <a:pt x="238522" y="213172"/>
                  </a:lnTo>
                  <a:lnTo>
                    <a:pt x="232357" y="218183"/>
                  </a:lnTo>
                  <a:lnTo>
                    <a:pt x="226342" y="222477"/>
                  </a:lnTo>
                  <a:lnTo>
                    <a:pt x="219474" y="228196"/>
                  </a:lnTo>
                  <a:lnTo>
                    <a:pt x="212039" y="234867"/>
                  </a:lnTo>
                  <a:lnTo>
                    <a:pt x="204225" y="242172"/>
                  </a:lnTo>
                  <a:lnTo>
                    <a:pt x="196157" y="248947"/>
                  </a:lnTo>
                  <a:lnTo>
                    <a:pt x="187922" y="255368"/>
                  </a:lnTo>
                  <a:lnTo>
                    <a:pt x="179574" y="261554"/>
                  </a:lnTo>
                  <a:lnTo>
                    <a:pt x="171151" y="266630"/>
                  </a:lnTo>
                  <a:lnTo>
                    <a:pt x="162678" y="270967"/>
                  </a:lnTo>
                  <a:lnTo>
                    <a:pt x="154172" y="274811"/>
                  </a:lnTo>
                  <a:lnTo>
                    <a:pt x="145644" y="278326"/>
                  </a:lnTo>
                  <a:lnTo>
                    <a:pt x="137101" y="281622"/>
                  </a:lnTo>
                  <a:lnTo>
                    <a:pt x="119989" y="287824"/>
                  </a:lnTo>
                  <a:lnTo>
                    <a:pt x="102858" y="293756"/>
                  </a:lnTo>
                  <a:lnTo>
                    <a:pt x="93337" y="295718"/>
                  </a:lnTo>
                  <a:lnTo>
                    <a:pt x="83180" y="297027"/>
                  </a:lnTo>
                  <a:lnTo>
                    <a:pt x="72598" y="297899"/>
                  </a:lnTo>
                  <a:lnTo>
                    <a:pt x="62686" y="298480"/>
                  </a:lnTo>
                  <a:lnTo>
                    <a:pt x="44053" y="299127"/>
                  </a:lnTo>
                  <a:lnTo>
                    <a:pt x="36037" y="300252"/>
                  </a:lnTo>
                  <a:lnTo>
                    <a:pt x="28787" y="301954"/>
                  </a:lnTo>
                  <a:lnTo>
                    <a:pt x="22049" y="304041"/>
                  </a:lnTo>
                  <a:lnTo>
                    <a:pt x="16605" y="305433"/>
                  </a:lnTo>
                  <a:lnTo>
                    <a:pt x="12022" y="306361"/>
                  </a:lnTo>
                  <a:lnTo>
                    <a:pt x="0" y="30821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123"/>
            <p:cNvSpPr/>
            <p:nvPr/>
          </p:nvSpPr>
          <p:spPr>
            <a:xfrm>
              <a:off x="6363652" y="3609524"/>
              <a:ext cx="235140" cy="367567"/>
            </a:xfrm>
            <a:custGeom>
              <a:avLst/>
              <a:gdLst/>
              <a:ahLst/>
              <a:cxnLst/>
              <a:rect l="0" t="0" r="0" b="0"/>
              <a:pathLst>
                <a:path w="235140" h="367567">
                  <a:moveTo>
                    <a:pt x="0" y="68078"/>
                  </a:moveTo>
                  <a:lnTo>
                    <a:pt x="0" y="46840"/>
                  </a:lnTo>
                  <a:lnTo>
                    <a:pt x="953" y="44394"/>
                  </a:lnTo>
                  <a:lnTo>
                    <a:pt x="6844" y="36401"/>
                  </a:lnTo>
                  <a:lnTo>
                    <a:pt x="11932" y="30822"/>
                  </a:lnTo>
                  <a:lnTo>
                    <a:pt x="16527" y="28001"/>
                  </a:lnTo>
                  <a:lnTo>
                    <a:pt x="22448" y="25168"/>
                  </a:lnTo>
                  <a:lnTo>
                    <a:pt x="29253" y="22326"/>
                  </a:lnTo>
                  <a:lnTo>
                    <a:pt x="35694" y="19479"/>
                  </a:lnTo>
                  <a:lnTo>
                    <a:pt x="47931" y="13776"/>
                  </a:lnTo>
                  <a:lnTo>
                    <a:pt x="54815" y="10922"/>
                  </a:lnTo>
                  <a:lnTo>
                    <a:pt x="62261" y="8066"/>
                  </a:lnTo>
                  <a:lnTo>
                    <a:pt x="70082" y="5210"/>
                  </a:lnTo>
                  <a:lnTo>
                    <a:pt x="78154" y="3307"/>
                  </a:lnTo>
                  <a:lnTo>
                    <a:pt x="86393" y="2037"/>
                  </a:lnTo>
                  <a:lnTo>
                    <a:pt x="94742" y="1190"/>
                  </a:lnTo>
                  <a:lnTo>
                    <a:pt x="103167" y="626"/>
                  </a:lnTo>
                  <a:lnTo>
                    <a:pt x="111640" y="250"/>
                  </a:lnTo>
                  <a:lnTo>
                    <a:pt x="120147" y="0"/>
                  </a:lnTo>
                  <a:lnTo>
                    <a:pt x="128675" y="785"/>
                  </a:lnTo>
                  <a:lnTo>
                    <a:pt x="137219" y="2261"/>
                  </a:lnTo>
                  <a:lnTo>
                    <a:pt x="145772" y="4198"/>
                  </a:lnTo>
                  <a:lnTo>
                    <a:pt x="153378" y="5489"/>
                  </a:lnTo>
                  <a:lnTo>
                    <a:pt x="160355" y="6349"/>
                  </a:lnTo>
                  <a:lnTo>
                    <a:pt x="166911" y="6923"/>
                  </a:lnTo>
                  <a:lnTo>
                    <a:pt x="171281" y="9211"/>
                  </a:lnTo>
                  <a:lnTo>
                    <a:pt x="174196" y="12641"/>
                  </a:lnTo>
                  <a:lnTo>
                    <a:pt x="176137" y="16832"/>
                  </a:lnTo>
                  <a:lnTo>
                    <a:pt x="178296" y="26570"/>
                  </a:lnTo>
                  <a:lnTo>
                    <a:pt x="178871" y="31833"/>
                  </a:lnTo>
                  <a:lnTo>
                    <a:pt x="179255" y="38200"/>
                  </a:lnTo>
                  <a:lnTo>
                    <a:pt x="179681" y="52894"/>
                  </a:lnTo>
                  <a:lnTo>
                    <a:pt x="177890" y="60813"/>
                  </a:lnTo>
                  <a:lnTo>
                    <a:pt x="174791" y="68949"/>
                  </a:lnTo>
                  <a:lnTo>
                    <a:pt x="156129" y="107091"/>
                  </a:lnTo>
                  <a:lnTo>
                    <a:pt x="149807" y="116946"/>
                  </a:lnTo>
                  <a:lnTo>
                    <a:pt x="142733" y="126375"/>
                  </a:lnTo>
                  <a:lnTo>
                    <a:pt x="135160" y="135517"/>
                  </a:lnTo>
                  <a:lnTo>
                    <a:pt x="127254" y="144470"/>
                  </a:lnTo>
                  <a:lnTo>
                    <a:pt x="110850" y="162038"/>
                  </a:lnTo>
                  <a:lnTo>
                    <a:pt x="90100" y="183442"/>
                  </a:lnTo>
                  <a:lnTo>
                    <a:pt x="83880" y="188803"/>
                  </a:lnTo>
                  <a:lnTo>
                    <a:pt x="77827" y="193328"/>
                  </a:lnTo>
                  <a:lnTo>
                    <a:pt x="71887" y="197299"/>
                  </a:lnTo>
                  <a:lnTo>
                    <a:pt x="66975" y="200898"/>
                  </a:lnTo>
                  <a:lnTo>
                    <a:pt x="62747" y="204249"/>
                  </a:lnTo>
                  <a:lnTo>
                    <a:pt x="51631" y="213645"/>
                  </a:lnTo>
                  <a:lnTo>
                    <a:pt x="56044" y="209211"/>
                  </a:lnTo>
                  <a:lnTo>
                    <a:pt x="63326" y="204464"/>
                  </a:lnTo>
                  <a:lnTo>
                    <a:pt x="67935" y="201864"/>
                  </a:lnTo>
                  <a:lnTo>
                    <a:pt x="72912" y="198226"/>
                  </a:lnTo>
                  <a:lnTo>
                    <a:pt x="78136" y="193896"/>
                  </a:lnTo>
                  <a:lnTo>
                    <a:pt x="83523" y="189104"/>
                  </a:lnTo>
                  <a:lnTo>
                    <a:pt x="89972" y="184957"/>
                  </a:lnTo>
                  <a:lnTo>
                    <a:pt x="97129" y="181240"/>
                  </a:lnTo>
                  <a:lnTo>
                    <a:pt x="104758" y="177809"/>
                  </a:lnTo>
                  <a:lnTo>
                    <a:pt x="112701" y="175522"/>
                  </a:lnTo>
                  <a:lnTo>
                    <a:pt x="120854" y="173998"/>
                  </a:lnTo>
                  <a:lnTo>
                    <a:pt x="129147" y="172981"/>
                  </a:lnTo>
                  <a:lnTo>
                    <a:pt x="137533" y="171351"/>
                  </a:lnTo>
                  <a:lnTo>
                    <a:pt x="145981" y="169312"/>
                  </a:lnTo>
                  <a:lnTo>
                    <a:pt x="154471" y="167000"/>
                  </a:lnTo>
                  <a:lnTo>
                    <a:pt x="162988" y="166411"/>
                  </a:lnTo>
                  <a:lnTo>
                    <a:pt x="171524" y="166971"/>
                  </a:lnTo>
                  <a:lnTo>
                    <a:pt x="180071" y="168296"/>
                  </a:lnTo>
                  <a:lnTo>
                    <a:pt x="187676" y="169181"/>
                  </a:lnTo>
                  <a:lnTo>
                    <a:pt x="194650" y="169770"/>
                  </a:lnTo>
                  <a:lnTo>
                    <a:pt x="201203" y="170163"/>
                  </a:lnTo>
                  <a:lnTo>
                    <a:pt x="206526" y="171377"/>
                  </a:lnTo>
                  <a:lnTo>
                    <a:pt x="211027" y="173139"/>
                  </a:lnTo>
                  <a:lnTo>
                    <a:pt x="214979" y="175266"/>
                  </a:lnTo>
                  <a:lnTo>
                    <a:pt x="221911" y="182710"/>
                  </a:lnTo>
                  <a:lnTo>
                    <a:pt x="228168" y="192368"/>
                  </a:lnTo>
                  <a:lnTo>
                    <a:pt x="234123" y="203011"/>
                  </a:lnTo>
                  <a:lnTo>
                    <a:pt x="235139" y="209468"/>
                  </a:lnTo>
                  <a:lnTo>
                    <a:pt x="234865" y="216631"/>
                  </a:lnTo>
                  <a:lnTo>
                    <a:pt x="233729" y="224263"/>
                  </a:lnTo>
                  <a:lnTo>
                    <a:pt x="232019" y="232209"/>
                  </a:lnTo>
                  <a:lnTo>
                    <a:pt x="229927" y="240364"/>
                  </a:lnTo>
                  <a:lnTo>
                    <a:pt x="227580" y="248657"/>
                  </a:lnTo>
                  <a:lnTo>
                    <a:pt x="224110" y="257045"/>
                  </a:lnTo>
                  <a:lnTo>
                    <a:pt x="219891" y="265493"/>
                  </a:lnTo>
                  <a:lnTo>
                    <a:pt x="215175" y="273983"/>
                  </a:lnTo>
                  <a:lnTo>
                    <a:pt x="210125" y="282501"/>
                  </a:lnTo>
                  <a:lnTo>
                    <a:pt x="199434" y="299585"/>
                  </a:lnTo>
                  <a:lnTo>
                    <a:pt x="192964" y="307188"/>
                  </a:lnTo>
                  <a:lnTo>
                    <a:pt x="185792" y="314162"/>
                  </a:lnTo>
                  <a:lnTo>
                    <a:pt x="178154" y="320717"/>
                  </a:lnTo>
                  <a:lnTo>
                    <a:pt x="171157" y="326991"/>
                  </a:lnTo>
                  <a:lnTo>
                    <a:pt x="158302" y="339043"/>
                  </a:lnTo>
                  <a:lnTo>
                    <a:pt x="152207" y="343972"/>
                  </a:lnTo>
                  <a:lnTo>
                    <a:pt x="146239" y="348210"/>
                  </a:lnTo>
                  <a:lnTo>
                    <a:pt x="140355" y="351987"/>
                  </a:lnTo>
                  <a:lnTo>
                    <a:pt x="135480" y="355458"/>
                  </a:lnTo>
                  <a:lnTo>
                    <a:pt x="131278" y="358725"/>
                  </a:lnTo>
                  <a:lnTo>
                    <a:pt x="127523" y="361855"/>
                  </a:lnTo>
                  <a:lnTo>
                    <a:pt x="120813" y="365333"/>
                  </a:lnTo>
                  <a:lnTo>
                    <a:pt x="114654" y="366879"/>
                  </a:lnTo>
                  <a:lnTo>
                    <a:pt x="108743" y="367566"/>
                  </a:lnTo>
                  <a:lnTo>
                    <a:pt x="105832" y="366797"/>
                  </a:lnTo>
                  <a:lnTo>
                    <a:pt x="100059" y="363402"/>
                  </a:lnTo>
                  <a:lnTo>
                    <a:pt x="98139" y="361163"/>
                  </a:lnTo>
                  <a:lnTo>
                    <a:pt x="96858" y="358718"/>
                  </a:lnTo>
                  <a:lnTo>
                    <a:pt x="94298" y="35097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124"/>
            <p:cNvSpPr/>
            <p:nvPr/>
          </p:nvSpPr>
          <p:spPr>
            <a:xfrm>
              <a:off x="7272341" y="3593100"/>
              <a:ext cx="214307" cy="315961"/>
            </a:xfrm>
            <a:custGeom>
              <a:avLst/>
              <a:gdLst/>
              <a:ahLst/>
              <a:cxnLst/>
              <a:rect l="0" t="0" r="0" b="0"/>
              <a:pathLst>
                <a:path w="214307" h="315961">
                  <a:moveTo>
                    <a:pt x="205736" y="7350"/>
                  </a:moveTo>
                  <a:lnTo>
                    <a:pt x="214306" y="7350"/>
                  </a:lnTo>
                  <a:lnTo>
                    <a:pt x="205207" y="7350"/>
                  </a:lnTo>
                  <a:lnTo>
                    <a:pt x="200620" y="8302"/>
                  </a:lnTo>
                  <a:lnTo>
                    <a:pt x="195658" y="9890"/>
                  </a:lnTo>
                  <a:lnTo>
                    <a:pt x="190446" y="11900"/>
                  </a:lnTo>
                  <a:lnTo>
                    <a:pt x="185065" y="13241"/>
                  </a:lnTo>
                  <a:lnTo>
                    <a:pt x="179573" y="14135"/>
                  </a:lnTo>
                  <a:lnTo>
                    <a:pt x="174006" y="14730"/>
                  </a:lnTo>
                  <a:lnTo>
                    <a:pt x="168390" y="15128"/>
                  </a:lnTo>
                  <a:lnTo>
                    <a:pt x="162742" y="15392"/>
                  </a:lnTo>
                  <a:lnTo>
                    <a:pt x="151385" y="15687"/>
                  </a:lnTo>
                  <a:lnTo>
                    <a:pt x="98340" y="15913"/>
                  </a:lnTo>
                  <a:lnTo>
                    <a:pt x="93182" y="14963"/>
                  </a:lnTo>
                  <a:lnTo>
                    <a:pt x="88790" y="13378"/>
                  </a:lnTo>
                  <a:lnTo>
                    <a:pt x="84909" y="11369"/>
                  </a:lnTo>
                  <a:lnTo>
                    <a:pt x="81370" y="10029"/>
                  </a:lnTo>
                  <a:lnTo>
                    <a:pt x="74898" y="8541"/>
                  </a:lnTo>
                  <a:lnTo>
                    <a:pt x="70885" y="8144"/>
                  </a:lnTo>
                  <a:lnTo>
                    <a:pt x="66306" y="7879"/>
                  </a:lnTo>
                  <a:lnTo>
                    <a:pt x="61347" y="7703"/>
                  </a:lnTo>
                  <a:lnTo>
                    <a:pt x="58042" y="6632"/>
                  </a:lnTo>
                  <a:lnTo>
                    <a:pt x="55838" y="4967"/>
                  </a:lnTo>
                  <a:lnTo>
                    <a:pt x="54369" y="2904"/>
                  </a:lnTo>
                  <a:lnTo>
                    <a:pt x="52437" y="1528"/>
                  </a:lnTo>
                  <a:lnTo>
                    <a:pt x="47750" y="0"/>
                  </a:lnTo>
                  <a:lnTo>
                    <a:pt x="46120" y="544"/>
                  </a:lnTo>
                  <a:lnTo>
                    <a:pt x="45033" y="1860"/>
                  </a:lnTo>
                  <a:lnTo>
                    <a:pt x="44308" y="3690"/>
                  </a:lnTo>
                  <a:lnTo>
                    <a:pt x="43288" y="10816"/>
                  </a:lnTo>
                  <a:lnTo>
                    <a:pt x="42986" y="18960"/>
                  </a:lnTo>
                  <a:lnTo>
                    <a:pt x="42896" y="27406"/>
                  </a:lnTo>
                  <a:lnTo>
                    <a:pt x="40335" y="35631"/>
                  </a:lnTo>
                  <a:lnTo>
                    <a:pt x="38318" y="40491"/>
                  </a:lnTo>
                  <a:lnTo>
                    <a:pt x="36022" y="45636"/>
                  </a:lnTo>
                  <a:lnTo>
                    <a:pt x="30930" y="56433"/>
                  </a:lnTo>
                  <a:lnTo>
                    <a:pt x="5698" y="107375"/>
                  </a:lnTo>
                  <a:lnTo>
                    <a:pt x="3797" y="113086"/>
                  </a:lnTo>
                  <a:lnTo>
                    <a:pt x="2531" y="118798"/>
                  </a:lnTo>
                  <a:lnTo>
                    <a:pt x="1686" y="124511"/>
                  </a:lnTo>
                  <a:lnTo>
                    <a:pt x="747" y="133399"/>
                  </a:lnTo>
                  <a:lnTo>
                    <a:pt x="330" y="140524"/>
                  </a:lnTo>
                  <a:lnTo>
                    <a:pt x="0" y="152920"/>
                  </a:lnTo>
                  <a:lnTo>
                    <a:pt x="4548" y="153034"/>
                  </a:lnTo>
                  <a:lnTo>
                    <a:pt x="11928" y="153068"/>
                  </a:lnTo>
                  <a:lnTo>
                    <a:pt x="15571" y="152120"/>
                  </a:lnTo>
                  <a:lnTo>
                    <a:pt x="19904" y="150536"/>
                  </a:lnTo>
                  <a:lnTo>
                    <a:pt x="24698" y="148527"/>
                  </a:lnTo>
                  <a:lnTo>
                    <a:pt x="29800" y="146236"/>
                  </a:lnTo>
                  <a:lnTo>
                    <a:pt x="40547" y="141149"/>
                  </a:lnTo>
                  <a:lnTo>
                    <a:pt x="57308" y="132931"/>
                  </a:lnTo>
                  <a:lnTo>
                    <a:pt x="63922" y="130123"/>
                  </a:lnTo>
                  <a:lnTo>
                    <a:pt x="71188" y="127298"/>
                  </a:lnTo>
                  <a:lnTo>
                    <a:pt x="78890" y="124463"/>
                  </a:lnTo>
                  <a:lnTo>
                    <a:pt x="86882" y="122573"/>
                  </a:lnTo>
                  <a:lnTo>
                    <a:pt x="95068" y="121312"/>
                  </a:lnTo>
                  <a:lnTo>
                    <a:pt x="103382" y="120472"/>
                  </a:lnTo>
                  <a:lnTo>
                    <a:pt x="110830" y="119912"/>
                  </a:lnTo>
                  <a:lnTo>
                    <a:pt x="117700" y="119539"/>
                  </a:lnTo>
                  <a:lnTo>
                    <a:pt x="124186" y="119290"/>
                  </a:lnTo>
                  <a:lnTo>
                    <a:pt x="146966" y="118940"/>
                  </a:lnTo>
                  <a:lnTo>
                    <a:pt x="154173" y="119843"/>
                  </a:lnTo>
                  <a:lnTo>
                    <a:pt x="160884" y="121398"/>
                  </a:lnTo>
                  <a:lnTo>
                    <a:pt x="167263" y="123387"/>
                  </a:lnTo>
                  <a:lnTo>
                    <a:pt x="172467" y="125665"/>
                  </a:lnTo>
                  <a:lnTo>
                    <a:pt x="176889" y="128137"/>
                  </a:lnTo>
                  <a:lnTo>
                    <a:pt x="180790" y="130737"/>
                  </a:lnTo>
                  <a:lnTo>
                    <a:pt x="185296" y="134375"/>
                  </a:lnTo>
                  <a:lnTo>
                    <a:pt x="190204" y="138706"/>
                  </a:lnTo>
                  <a:lnTo>
                    <a:pt x="199785" y="147645"/>
                  </a:lnTo>
                  <a:lnTo>
                    <a:pt x="207219" y="154793"/>
                  </a:lnTo>
                  <a:lnTo>
                    <a:pt x="209582" y="158985"/>
                  </a:lnTo>
                  <a:lnTo>
                    <a:pt x="212209" y="168723"/>
                  </a:lnTo>
                  <a:lnTo>
                    <a:pt x="212909" y="173987"/>
                  </a:lnTo>
                  <a:lnTo>
                    <a:pt x="213375" y="179401"/>
                  </a:lnTo>
                  <a:lnTo>
                    <a:pt x="213686" y="184915"/>
                  </a:lnTo>
                  <a:lnTo>
                    <a:pt x="214033" y="196123"/>
                  </a:lnTo>
                  <a:lnTo>
                    <a:pt x="214124" y="201778"/>
                  </a:lnTo>
                  <a:lnTo>
                    <a:pt x="213233" y="207454"/>
                  </a:lnTo>
                  <a:lnTo>
                    <a:pt x="211687" y="213142"/>
                  </a:lnTo>
                  <a:lnTo>
                    <a:pt x="209703" y="218840"/>
                  </a:lnTo>
                  <a:lnTo>
                    <a:pt x="206476" y="224543"/>
                  </a:lnTo>
                  <a:lnTo>
                    <a:pt x="202419" y="230250"/>
                  </a:lnTo>
                  <a:lnTo>
                    <a:pt x="197810" y="235960"/>
                  </a:lnTo>
                  <a:lnTo>
                    <a:pt x="192832" y="241672"/>
                  </a:lnTo>
                  <a:lnTo>
                    <a:pt x="187609" y="247384"/>
                  </a:lnTo>
                  <a:lnTo>
                    <a:pt x="182221" y="253098"/>
                  </a:lnTo>
                  <a:lnTo>
                    <a:pt x="176724" y="257859"/>
                  </a:lnTo>
                  <a:lnTo>
                    <a:pt x="171155" y="261986"/>
                  </a:lnTo>
                  <a:lnTo>
                    <a:pt x="143978" y="280004"/>
                  </a:lnTo>
                  <a:lnTo>
                    <a:pt x="136941" y="284369"/>
                  </a:lnTo>
                  <a:lnTo>
                    <a:pt x="130345" y="288232"/>
                  </a:lnTo>
                  <a:lnTo>
                    <a:pt x="124043" y="291759"/>
                  </a:lnTo>
                  <a:lnTo>
                    <a:pt x="111960" y="298219"/>
                  </a:lnTo>
                  <a:lnTo>
                    <a:pt x="106071" y="301275"/>
                  </a:lnTo>
                  <a:lnTo>
                    <a:pt x="100240" y="303312"/>
                  </a:lnTo>
                  <a:lnTo>
                    <a:pt x="94448" y="304671"/>
                  </a:lnTo>
                  <a:lnTo>
                    <a:pt x="88681" y="305576"/>
                  </a:lnTo>
                  <a:lnTo>
                    <a:pt x="83885" y="307132"/>
                  </a:lnTo>
                  <a:lnTo>
                    <a:pt x="79735" y="309122"/>
                  </a:lnTo>
                  <a:lnTo>
                    <a:pt x="68576" y="31596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125"/>
            <p:cNvSpPr/>
            <p:nvPr/>
          </p:nvSpPr>
          <p:spPr>
            <a:xfrm>
              <a:off x="6552247" y="4191952"/>
              <a:ext cx="17039" cy="274321"/>
            </a:xfrm>
            <a:custGeom>
              <a:avLst/>
              <a:gdLst/>
              <a:ahLst/>
              <a:cxnLst/>
              <a:rect l="0" t="0" r="0" b="0"/>
              <a:pathLst>
                <a:path w="17039" h="274321">
                  <a:moveTo>
                    <a:pt x="0" y="0"/>
                  </a:moveTo>
                  <a:lnTo>
                    <a:pt x="0" y="11932"/>
                  </a:lnTo>
                  <a:lnTo>
                    <a:pt x="953" y="14622"/>
                  </a:lnTo>
                  <a:lnTo>
                    <a:pt x="2540" y="17368"/>
                  </a:lnTo>
                  <a:lnTo>
                    <a:pt x="4551" y="20151"/>
                  </a:lnTo>
                  <a:lnTo>
                    <a:pt x="5892" y="23911"/>
                  </a:lnTo>
                  <a:lnTo>
                    <a:pt x="6785" y="28324"/>
                  </a:lnTo>
                  <a:lnTo>
                    <a:pt x="7381" y="33170"/>
                  </a:lnTo>
                  <a:lnTo>
                    <a:pt x="7778" y="39258"/>
                  </a:lnTo>
                  <a:lnTo>
                    <a:pt x="8043" y="46175"/>
                  </a:lnTo>
                  <a:lnTo>
                    <a:pt x="8219" y="53643"/>
                  </a:lnTo>
                  <a:lnTo>
                    <a:pt x="9290" y="60527"/>
                  </a:lnTo>
                  <a:lnTo>
                    <a:pt x="10956" y="67022"/>
                  </a:lnTo>
                  <a:lnTo>
                    <a:pt x="13019" y="73256"/>
                  </a:lnTo>
                  <a:lnTo>
                    <a:pt x="14394" y="80270"/>
                  </a:lnTo>
                  <a:lnTo>
                    <a:pt x="15311" y="87803"/>
                  </a:lnTo>
                  <a:lnTo>
                    <a:pt x="15923" y="95683"/>
                  </a:lnTo>
                  <a:lnTo>
                    <a:pt x="16330" y="103794"/>
                  </a:lnTo>
                  <a:lnTo>
                    <a:pt x="16783" y="120425"/>
                  </a:lnTo>
                  <a:lnTo>
                    <a:pt x="17038" y="145854"/>
                  </a:lnTo>
                  <a:lnTo>
                    <a:pt x="16121" y="155339"/>
                  </a:lnTo>
                  <a:lnTo>
                    <a:pt x="14558" y="165472"/>
                  </a:lnTo>
                  <a:lnTo>
                    <a:pt x="12563" y="176037"/>
                  </a:lnTo>
                  <a:lnTo>
                    <a:pt x="10280" y="185938"/>
                  </a:lnTo>
                  <a:lnTo>
                    <a:pt x="7806" y="195396"/>
                  </a:lnTo>
                  <a:lnTo>
                    <a:pt x="5204" y="204559"/>
                  </a:lnTo>
                  <a:lnTo>
                    <a:pt x="3469" y="212573"/>
                  </a:lnTo>
                  <a:lnTo>
                    <a:pt x="2313" y="219820"/>
                  </a:lnTo>
                  <a:lnTo>
                    <a:pt x="1542" y="226557"/>
                  </a:lnTo>
                  <a:lnTo>
                    <a:pt x="1028" y="232953"/>
                  </a:lnTo>
                  <a:lnTo>
                    <a:pt x="685" y="239122"/>
                  </a:lnTo>
                  <a:lnTo>
                    <a:pt x="203" y="254366"/>
                  </a:lnTo>
                  <a:lnTo>
                    <a:pt x="0" y="2743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126"/>
            <p:cNvSpPr/>
            <p:nvPr/>
          </p:nvSpPr>
          <p:spPr>
            <a:xfrm>
              <a:off x="7298173" y="4123372"/>
              <a:ext cx="257058" cy="120016"/>
            </a:xfrm>
            <a:custGeom>
              <a:avLst/>
              <a:gdLst/>
              <a:ahLst/>
              <a:cxnLst/>
              <a:rect l="0" t="0" r="0" b="0"/>
              <a:pathLst>
                <a:path w="257058" h="120016">
                  <a:moveTo>
                    <a:pt x="42744" y="0"/>
                  </a:moveTo>
                  <a:lnTo>
                    <a:pt x="42744" y="24702"/>
                  </a:lnTo>
                  <a:lnTo>
                    <a:pt x="41792" y="29803"/>
                  </a:lnTo>
                  <a:lnTo>
                    <a:pt x="40204" y="35109"/>
                  </a:lnTo>
                  <a:lnTo>
                    <a:pt x="38193" y="40551"/>
                  </a:lnTo>
                  <a:lnTo>
                    <a:pt x="35901" y="46084"/>
                  </a:lnTo>
                  <a:lnTo>
                    <a:pt x="33419" y="51678"/>
                  </a:lnTo>
                  <a:lnTo>
                    <a:pt x="28122" y="62973"/>
                  </a:lnTo>
                  <a:lnTo>
                    <a:pt x="22593" y="74343"/>
                  </a:lnTo>
                  <a:lnTo>
                    <a:pt x="19785" y="79090"/>
                  </a:lnTo>
                  <a:lnTo>
                    <a:pt x="16961" y="83206"/>
                  </a:lnTo>
                  <a:lnTo>
                    <a:pt x="14125" y="86903"/>
                  </a:lnTo>
                  <a:lnTo>
                    <a:pt x="12235" y="91273"/>
                  </a:lnTo>
                  <a:lnTo>
                    <a:pt x="10974" y="96091"/>
                  </a:lnTo>
                  <a:lnTo>
                    <a:pt x="10135" y="101208"/>
                  </a:lnTo>
                  <a:lnTo>
                    <a:pt x="8622" y="105572"/>
                  </a:lnTo>
                  <a:lnTo>
                    <a:pt x="6661" y="109434"/>
                  </a:lnTo>
                  <a:lnTo>
                    <a:pt x="0" y="119831"/>
                  </a:lnTo>
                  <a:lnTo>
                    <a:pt x="6749" y="119979"/>
                  </a:lnTo>
                  <a:lnTo>
                    <a:pt x="11824" y="119999"/>
                  </a:lnTo>
                  <a:lnTo>
                    <a:pt x="14510" y="119052"/>
                  </a:lnTo>
                  <a:lnTo>
                    <a:pt x="20036" y="115459"/>
                  </a:lnTo>
                  <a:lnTo>
                    <a:pt x="22842" y="113168"/>
                  </a:lnTo>
                  <a:lnTo>
                    <a:pt x="25666" y="110688"/>
                  </a:lnTo>
                  <a:lnTo>
                    <a:pt x="28502" y="108082"/>
                  </a:lnTo>
                  <a:lnTo>
                    <a:pt x="32297" y="105392"/>
                  </a:lnTo>
                  <a:lnTo>
                    <a:pt x="36731" y="102646"/>
                  </a:lnTo>
                  <a:lnTo>
                    <a:pt x="41593" y="99864"/>
                  </a:lnTo>
                  <a:lnTo>
                    <a:pt x="52076" y="94231"/>
                  </a:lnTo>
                  <a:lnTo>
                    <a:pt x="57537" y="91396"/>
                  </a:lnTo>
                  <a:lnTo>
                    <a:pt x="63083" y="89506"/>
                  </a:lnTo>
                  <a:lnTo>
                    <a:pt x="68686" y="88246"/>
                  </a:lnTo>
                  <a:lnTo>
                    <a:pt x="74327" y="87405"/>
                  </a:lnTo>
                  <a:lnTo>
                    <a:pt x="80944" y="85893"/>
                  </a:lnTo>
                  <a:lnTo>
                    <a:pt x="88213" y="83932"/>
                  </a:lnTo>
                  <a:lnTo>
                    <a:pt x="95917" y="81672"/>
                  </a:lnTo>
                  <a:lnTo>
                    <a:pt x="102958" y="80165"/>
                  </a:lnTo>
                  <a:lnTo>
                    <a:pt x="109557" y="79161"/>
                  </a:lnTo>
                  <a:lnTo>
                    <a:pt x="115861" y="78492"/>
                  </a:lnTo>
                  <a:lnTo>
                    <a:pt x="122922" y="78045"/>
                  </a:lnTo>
                  <a:lnTo>
                    <a:pt x="130485" y="77748"/>
                  </a:lnTo>
                  <a:lnTo>
                    <a:pt x="138387" y="77549"/>
                  </a:lnTo>
                  <a:lnTo>
                    <a:pt x="145558" y="78369"/>
                  </a:lnTo>
                  <a:lnTo>
                    <a:pt x="152245" y="79869"/>
                  </a:lnTo>
                  <a:lnTo>
                    <a:pt x="158607" y="81821"/>
                  </a:lnTo>
                  <a:lnTo>
                    <a:pt x="164754" y="83123"/>
                  </a:lnTo>
                  <a:lnTo>
                    <a:pt x="170756" y="83990"/>
                  </a:lnTo>
                  <a:lnTo>
                    <a:pt x="176662" y="84568"/>
                  </a:lnTo>
                  <a:lnTo>
                    <a:pt x="182506" y="85906"/>
                  </a:lnTo>
                  <a:lnTo>
                    <a:pt x="188306" y="87751"/>
                  </a:lnTo>
                  <a:lnTo>
                    <a:pt x="194078" y="89933"/>
                  </a:lnTo>
                  <a:lnTo>
                    <a:pt x="199831" y="91388"/>
                  </a:lnTo>
                  <a:lnTo>
                    <a:pt x="205572" y="92358"/>
                  </a:lnTo>
                  <a:lnTo>
                    <a:pt x="211303" y="93004"/>
                  </a:lnTo>
                  <a:lnTo>
                    <a:pt x="216076" y="94388"/>
                  </a:lnTo>
                  <a:lnTo>
                    <a:pt x="220212" y="96263"/>
                  </a:lnTo>
                  <a:lnTo>
                    <a:pt x="223921" y="98465"/>
                  </a:lnTo>
                  <a:lnTo>
                    <a:pt x="227345" y="100886"/>
                  </a:lnTo>
                  <a:lnTo>
                    <a:pt x="230582" y="103452"/>
                  </a:lnTo>
                  <a:lnTo>
                    <a:pt x="233692" y="106116"/>
                  </a:lnTo>
                  <a:lnTo>
                    <a:pt x="236718" y="108844"/>
                  </a:lnTo>
                  <a:lnTo>
                    <a:pt x="242620" y="114415"/>
                  </a:lnTo>
                  <a:lnTo>
                    <a:pt x="245527" y="116282"/>
                  </a:lnTo>
                  <a:lnTo>
                    <a:pt x="253217" y="118909"/>
                  </a:lnTo>
                  <a:lnTo>
                    <a:pt x="257057" y="12001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127"/>
            <p:cNvSpPr/>
            <p:nvPr/>
          </p:nvSpPr>
          <p:spPr>
            <a:xfrm>
              <a:off x="7452359" y="4114800"/>
              <a:ext cx="34292" cy="325755"/>
            </a:xfrm>
            <a:custGeom>
              <a:avLst/>
              <a:gdLst/>
              <a:ahLst/>
              <a:cxnLst/>
              <a:rect l="0" t="0" r="0" b="0"/>
              <a:pathLst>
                <a:path w="34292" h="325755">
                  <a:moveTo>
                    <a:pt x="34291" y="0"/>
                  </a:moveTo>
                  <a:lnTo>
                    <a:pt x="29740" y="4550"/>
                  </a:lnTo>
                  <a:lnTo>
                    <a:pt x="28399" y="6843"/>
                  </a:lnTo>
                  <a:lnTo>
                    <a:pt x="27506" y="9325"/>
                  </a:lnTo>
                  <a:lnTo>
                    <a:pt x="26513" y="15574"/>
                  </a:lnTo>
                  <a:lnTo>
                    <a:pt x="26072" y="24702"/>
                  </a:lnTo>
                  <a:lnTo>
                    <a:pt x="25001" y="30755"/>
                  </a:lnTo>
                  <a:lnTo>
                    <a:pt x="23335" y="37648"/>
                  </a:lnTo>
                  <a:lnTo>
                    <a:pt x="21272" y="45101"/>
                  </a:lnTo>
                  <a:lnTo>
                    <a:pt x="16440" y="61002"/>
                  </a:lnTo>
                  <a:lnTo>
                    <a:pt x="13817" y="69243"/>
                  </a:lnTo>
                  <a:lnTo>
                    <a:pt x="12069" y="78547"/>
                  </a:lnTo>
                  <a:lnTo>
                    <a:pt x="10904" y="88560"/>
                  </a:lnTo>
                  <a:lnTo>
                    <a:pt x="10127" y="99044"/>
                  </a:lnTo>
                  <a:lnTo>
                    <a:pt x="8656" y="110797"/>
                  </a:lnTo>
                  <a:lnTo>
                    <a:pt x="6724" y="123395"/>
                  </a:lnTo>
                  <a:lnTo>
                    <a:pt x="4483" y="136555"/>
                  </a:lnTo>
                  <a:lnTo>
                    <a:pt x="2989" y="148187"/>
                  </a:lnTo>
                  <a:lnTo>
                    <a:pt x="1993" y="158799"/>
                  </a:lnTo>
                  <a:lnTo>
                    <a:pt x="1329" y="168731"/>
                  </a:lnTo>
                  <a:lnTo>
                    <a:pt x="886" y="179162"/>
                  </a:lnTo>
                  <a:lnTo>
                    <a:pt x="395" y="200912"/>
                  </a:lnTo>
                  <a:lnTo>
                    <a:pt x="0" y="32575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128"/>
            <p:cNvSpPr/>
            <p:nvPr/>
          </p:nvSpPr>
          <p:spPr>
            <a:xfrm>
              <a:off x="3946709" y="2709061"/>
              <a:ext cx="102369" cy="85565"/>
            </a:xfrm>
            <a:custGeom>
              <a:avLst/>
              <a:gdLst/>
              <a:ahLst/>
              <a:cxnLst/>
              <a:rect l="0" t="0" r="0" b="0"/>
              <a:pathLst>
                <a:path w="102369" h="85565">
                  <a:moveTo>
                    <a:pt x="33788" y="68428"/>
                  </a:moveTo>
                  <a:lnTo>
                    <a:pt x="46807" y="68428"/>
                  </a:lnTo>
                  <a:lnTo>
                    <a:pt x="48182" y="69381"/>
                  </a:lnTo>
                  <a:lnTo>
                    <a:pt x="49099" y="70969"/>
                  </a:lnTo>
                  <a:lnTo>
                    <a:pt x="49710" y="72980"/>
                  </a:lnTo>
                  <a:lnTo>
                    <a:pt x="51071" y="74320"/>
                  </a:lnTo>
                  <a:lnTo>
                    <a:pt x="52930" y="75214"/>
                  </a:lnTo>
                  <a:lnTo>
                    <a:pt x="59121" y="76896"/>
                  </a:lnTo>
                  <a:lnTo>
                    <a:pt x="56795" y="79494"/>
                  </a:lnTo>
                  <a:lnTo>
                    <a:pt x="52091" y="84373"/>
                  </a:lnTo>
                  <a:lnTo>
                    <a:pt x="48907" y="85040"/>
                  </a:lnTo>
                  <a:lnTo>
                    <a:pt x="43654" y="85468"/>
                  </a:lnTo>
                  <a:lnTo>
                    <a:pt x="40395" y="85527"/>
                  </a:lnTo>
                  <a:lnTo>
                    <a:pt x="35094" y="85564"/>
                  </a:lnTo>
                  <a:lnTo>
                    <a:pt x="33706" y="84615"/>
                  </a:lnTo>
                  <a:lnTo>
                    <a:pt x="31828" y="83030"/>
                  </a:lnTo>
                  <a:lnTo>
                    <a:pt x="29624" y="81020"/>
                  </a:lnTo>
                  <a:lnTo>
                    <a:pt x="28154" y="78728"/>
                  </a:lnTo>
                  <a:lnTo>
                    <a:pt x="27175" y="76247"/>
                  </a:lnTo>
                  <a:lnTo>
                    <a:pt x="26522" y="73641"/>
                  </a:lnTo>
                  <a:lnTo>
                    <a:pt x="26086" y="70951"/>
                  </a:lnTo>
                  <a:lnTo>
                    <a:pt x="25796" y="68205"/>
                  </a:lnTo>
                  <a:lnTo>
                    <a:pt x="25603" y="65422"/>
                  </a:lnTo>
                  <a:lnTo>
                    <a:pt x="25473" y="62614"/>
                  </a:lnTo>
                  <a:lnTo>
                    <a:pt x="25250" y="52964"/>
                  </a:lnTo>
                  <a:lnTo>
                    <a:pt x="26191" y="51451"/>
                  </a:lnTo>
                  <a:lnTo>
                    <a:pt x="27771" y="49490"/>
                  </a:lnTo>
                  <a:lnTo>
                    <a:pt x="29776" y="47231"/>
                  </a:lnTo>
                  <a:lnTo>
                    <a:pt x="31114" y="44772"/>
                  </a:lnTo>
                  <a:lnTo>
                    <a:pt x="32005" y="42180"/>
                  </a:lnTo>
                  <a:lnTo>
                    <a:pt x="32600" y="39499"/>
                  </a:lnTo>
                  <a:lnTo>
                    <a:pt x="33948" y="36760"/>
                  </a:lnTo>
                  <a:lnTo>
                    <a:pt x="35800" y="33981"/>
                  </a:lnTo>
                  <a:lnTo>
                    <a:pt x="41065" y="27228"/>
                  </a:lnTo>
                  <a:lnTo>
                    <a:pt x="42449" y="26674"/>
                  </a:lnTo>
                  <a:lnTo>
                    <a:pt x="44325" y="26305"/>
                  </a:lnTo>
                  <a:lnTo>
                    <a:pt x="46527" y="26059"/>
                  </a:lnTo>
                  <a:lnTo>
                    <a:pt x="48949" y="25894"/>
                  </a:lnTo>
                  <a:lnTo>
                    <a:pt x="51515" y="25785"/>
                  </a:lnTo>
                  <a:lnTo>
                    <a:pt x="56907" y="25663"/>
                  </a:lnTo>
                  <a:lnTo>
                    <a:pt x="66419" y="25579"/>
                  </a:lnTo>
                  <a:lnTo>
                    <a:pt x="67925" y="26527"/>
                  </a:lnTo>
                  <a:lnTo>
                    <a:pt x="69881" y="28112"/>
                  </a:lnTo>
                  <a:lnTo>
                    <a:pt x="75313" y="32948"/>
                  </a:lnTo>
                  <a:lnTo>
                    <a:pt x="80805" y="38337"/>
                  </a:lnTo>
                  <a:lnTo>
                    <a:pt x="82278" y="40747"/>
                  </a:lnTo>
                  <a:lnTo>
                    <a:pt x="83259" y="43307"/>
                  </a:lnTo>
                  <a:lnTo>
                    <a:pt x="84835" y="49708"/>
                  </a:lnTo>
                  <a:lnTo>
                    <a:pt x="84012" y="51186"/>
                  </a:lnTo>
                  <a:lnTo>
                    <a:pt x="82510" y="53123"/>
                  </a:lnTo>
                  <a:lnTo>
                    <a:pt x="80557" y="55368"/>
                  </a:lnTo>
                  <a:lnTo>
                    <a:pt x="78302" y="57816"/>
                  </a:lnTo>
                  <a:lnTo>
                    <a:pt x="73258" y="63077"/>
                  </a:lnTo>
                  <a:lnTo>
                    <a:pt x="65062" y="71394"/>
                  </a:lnTo>
                  <a:lnTo>
                    <a:pt x="62257" y="73263"/>
                  </a:lnTo>
                  <a:lnTo>
                    <a:pt x="59435" y="74509"/>
                  </a:lnTo>
                  <a:lnTo>
                    <a:pt x="56601" y="75339"/>
                  </a:lnTo>
                  <a:lnTo>
                    <a:pt x="53759" y="76846"/>
                  </a:lnTo>
                  <a:lnTo>
                    <a:pt x="50912" y="78803"/>
                  </a:lnTo>
                  <a:lnTo>
                    <a:pt x="48061" y="81060"/>
                  </a:lnTo>
                  <a:lnTo>
                    <a:pt x="45209" y="82564"/>
                  </a:lnTo>
                  <a:lnTo>
                    <a:pt x="42354" y="83567"/>
                  </a:lnTo>
                  <a:lnTo>
                    <a:pt x="39499" y="84236"/>
                  </a:lnTo>
                  <a:lnTo>
                    <a:pt x="36643" y="84682"/>
                  </a:lnTo>
                  <a:lnTo>
                    <a:pt x="33786" y="84979"/>
                  </a:lnTo>
                  <a:lnTo>
                    <a:pt x="30929" y="85177"/>
                  </a:lnTo>
                  <a:lnTo>
                    <a:pt x="28072" y="84357"/>
                  </a:lnTo>
                  <a:lnTo>
                    <a:pt x="25215" y="82857"/>
                  </a:lnTo>
                  <a:lnTo>
                    <a:pt x="22358" y="80905"/>
                  </a:lnTo>
                  <a:lnTo>
                    <a:pt x="19500" y="79604"/>
                  </a:lnTo>
                  <a:lnTo>
                    <a:pt x="16643" y="78736"/>
                  </a:lnTo>
                  <a:lnTo>
                    <a:pt x="13786" y="78158"/>
                  </a:lnTo>
                  <a:lnTo>
                    <a:pt x="10928" y="76820"/>
                  </a:lnTo>
                  <a:lnTo>
                    <a:pt x="8070" y="74975"/>
                  </a:lnTo>
                  <a:lnTo>
                    <a:pt x="5213" y="72793"/>
                  </a:lnTo>
                  <a:lnTo>
                    <a:pt x="3308" y="70386"/>
                  </a:lnTo>
                  <a:lnTo>
                    <a:pt x="2038" y="67828"/>
                  </a:lnTo>
                  <a:lnTo>
                    <a:pt x="1191" y="65171"/>
                  </a:lnTo>
                  <a:lnTo>
                    <a:pt x="627" y="62447"/>
                  </a:lnTo>
                  <a:lnTo>
                    <a:pt x="250" y="59678"/>
                  </a:lnTo>
                  <a:lnTo>
                    <a:pt x="0" y="56880"/>
                  </a:lnTo>
                  <a:lnTo>
                    <a:pt x="785" y="54062"/>
                  </a:lnTo>
                  <a:lnTo>
                    <a:pt x="2261" y="51231"/>
                  </a:lnTo>
                  <a:lnTo>
                    <a:pt x="4197" y="48391"/>
                  </a:lnTo>
                  <a:lnTo>
                    <a:pt x="5488" y="44593"/>
                  </a:lnTo>
                  <a:lnTo>
                    <a:pt x="6349" y="40155"/>
                  </a:lnTo>
                  <a:lnTo>
                    <a:pt x="6923" y="35292"/>
                  </a:lnTo>
                  <a:lnTo>
                    <a:pt x="9211" y="31098"/>
                  </a:lnTo>
                  <a:lnTo>
                    <a:pt x="12640" y="27349"/>
                  </a:lnTo>
                  <a:lnTo>
                    <a:pt x="16832" y="23897"/>
                  </a:lnTo>
                  <a:lnTo>
                    <a:pt x="21532" y="20643"/>
                  </a:lnTo>
                  <a:lnTo>
                    <a:pt x="26570" y="17522"/>
                  </a:lnTo>
                  <a:lnTo>
                    <a:pt x="31833" y="14488"/>
                  </a:lnTo>
                  <a:lnTo>
                    <a:pt x="36295" y="11513"/>
                  </a:lnTo>
                  <a:lnTo>
                    <a:pt x="40222" y="8577"/>
                  </a:lnTo>
                  <a:lnTo>
                    <a:pt x="43792" y="5668"/>
                  </a:lnTo>
                  <a:lnTo>
                    <a:pt x="48077" y="3728"/>
                  </a:lnTo>
                  <a:lnTo>
                    <a:pt x="52839" y="2435"/>
                  </a:lnTo>
                  <a:lnTo>
                    <a:pt x="57919" y="1573"/>
                  </a:lnTo>
                  <a:lnTo>
                    <a:pt x="62258" y="998"/>
                  </a:lnTo>
                  <a:lnTo>
                    <a:pt x="66103" y="615"/>
                  </a:lnTo>
                  <a:lnTo>
                    <a:pt x="69619" y="360"/>
                  </a:lnTo>
                  <a:lnTo>
                    <a:pt x="72915" y="189"/>
                  </a:lnTo>
                  <a:lnTo>
                    <a:pt x="79118" y="0"/>
                  </a:lnTo>
                  <a:lnTo>
                    <a:pt x="82105" y="902"/>
                  </a:lnTo>
                  <a:lnTo>
                    <a:pt x="85050" y="2456"/>
                  </a:lnTo>
                  <a:lnTo>
                    <a:pt x="87965" y="4444"/>
                  </a:lnTo>
                  <a:lnTo>
                    <a:pt x="89908" y="6722"/>
                  </a:lnTo>
                  <a:lnTo>
                    <a:pt x="91204" y="9194"/>
                  </a:lnTo>
                  <a:lnTo>
                    <a:pt x="92068" y="11794"/>
                  </a:lnTo>
                  <a:lnTo>
                    <a:pt x="93596" y="14479"/>
                  </a:lnTo>
                  <a:lnTo>
                    <a:pt x="95568" y="17222"/>
                  </a:lnTo>
                  <a:lnTo>
                    <a:pt x="102368" y="2556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129"/>
            <p:cNvSpPr/>
            <p:nvPr/>
          </p:nvSpPr>
          <p:spPr>
            <a:xfrm>
              <a:off x="4340656" y="1997392"/>
              <a:ext cx="42718" cy="34288"/>
            </a:xfrm>
            <a:custGeom>
              <a:avLst/>
              <a:gdLst/>
              <a:ahLst/>
              <a:cxnLst/>
              <a:rect l="0" t="0" r="0" b="0"/>
              <a:pathLst>
                <a:path w="42718" h="34288">
                  <a:moveTo>
                    <a:pt x="8459" y="0"/>
                  </a:moveTo>
                  <a:lnTo>
                    <a:pt x="16678" y="8220"/>
                  </a:lnTo>
                  <a:lnTo>
                    <a:pt x="16795" y="9290"/>
                  </a:lnTo>
                  <a:lnTo>
                    <a:pt x="16874" y="10956"/>
                  </a:lnTo>
                  <a:lnTo>
                    <a:pt x="17000" y="15923"/>
                  </a:lnTo>
                  <a:lnTo>
                    <a:pt x="17031" y="25603"/>
                  </a:lnTo>
                  <a:lnTo>
                    <a:pt x="16078" y="25642"/>
                  </a:lnTo>
                  <a:lnTo>
                    <a:pt x="8301" y="25711"/>
                  </a:lnTo>
                  <a:lnTo>
                    <a:pt x="4260" y="25715"/>
                  </a:lnTo>
                  <a:lnTo>
                    <a:pt x="2802" y="24763"/>
                  </a:lnTo>
                  <a:lnTo>
                    <a:pt x="1830" y="23176"/>
                  </a:lnTo>
                  <a:lnTo>
                    <a:pt x="270" y="18336"/>
                  </a:lnTo>
                  <a:lnTo>
                    <a:pt x="142" y="16987"/>
                  </a:lnTo>
                  <a:lnTo>
                    <a:pt x="56" y="15134"/>
                  </a:lnTo>
                  <a:lnTo>
                    <a:pt x="0" y="12947"/>
                  </a:lnTo>
                  <a:lnTo>
                    <a:pt x="915" y="10536"/>
                  </a:lnTo>
                  <a:lnTo>
                    <a:pt x="2476" y="7977"/>
                  </a:lnTo>
                  <a:lnTo>
                    <a:pt x="4471" y="5318"/>
                  </a:lnTo>
                  <a:lnTo>
                    <a:pt x="6752" y="3545"/>
                  </a:lnTo>
                  <a:lnTo>
                    <a:pt x="9226" y="2364"/>
                  </a:lnTo>
                  <a:lnTo>
                    <a:pt x="15490" y="467"/>
                  </a:lnTo>
                  <a:lnTo>
                    <a:pt x="16956" y="311"/>
                  </a:lnTo>
                  <a:lnTo>
                    <a:pt x="18886" y="208"/>
                  </a:lnTo>
                  <a:lnTo>
                    <a:pt x="23570" y="92"/>
                  </a:lnTo>
                  <a:lnTo>
                    <a:pt x="32591" y="12"/>
                  </a:lnTo>
                  <a:lnTo>
                    <a:pt x="33120" y="961"/>
                  </a:lnTo>
                  <a:lnTo>
                    <a:pt x="33472" y="2546"/>
                  </a:lnTo>
                  <a:lnTo>
                    <a:pt x="33707" y="4554"/>
                  </a:lnTo>
                  <a:lnTo>
                    <a:pt x="34815" y="5894"/>
                  </a:lnTo>
                  <a:lnTo>
                    <a:pt x="36507" y="6787"/>
                  </a:lnTo>
                  <a:lnTo>
                    <a:pt x="38588" y="7382"/>
                  </a:lnTo>
                  <a:lnTo>
                    <a:pt x="39975" y="8732"/>
                  </a:lnTo>
                  <a:lnTo>
                    <a:pt x="40899" y="10583"/>
                  </a:lnTo>
                  <a:lnTo>
                    <a:pt x="42383" y="15849"/>
                  </a:lnTo>
                  <a:lnTo>
                    <a:pt x="42505" y="17233"/>
                  </a:lnTo>
                  <a:lnTo>
                    <a:pt x="42586" y="19109"/>
                  </a:lnTo>
                  <a:lnTo>
                    <a:pt x="42717" y="24412"/>
                  </a:lnTo>
                  <a:lnTo>
                    <a:pt x="41775" y="25800"/>
                  </a:lnTo>
                  <a:lnTo>
                    <a:pt x="40195" y="27677"/>
                  </a:lnTo>
                  <a:lnTo>
                    <a:pt x="35365" y="32984"/>
                  </a:lnTo>
                  <a:lnTo>
                    <a:pt x="34016" y="33419"/>
                  </a:lnTo>
                  <a:lnTo>
                    <a:pt x="32164" y="33709"/>
                  </a:lnTo>
                  <a:lnTo>
                    <a:pt x="25987" y="34256"/>
                  </a:lnTo>
                  <a:lnTo>
                    <a:pt x="18257" y="34287"/>
                  </a:lnTo>
                  <a:lnTo>
                    <a:pt x="17848" y="33335"/>
                  </a:lnTo>
                  <a:lnTo>
                    <a:pt x="17576" y="31749"/>
                  </a:lnTo>
                  <a:lnTo>
                    <a:pt x="17394" y="29738"/>
                  </a:lnTo>
                  <a:lnTo>
                    <a:pt x="17273" y="27446"/>
                  </a:lnTo>
                  <a:lnTo>
                    <a:pt x="17139" y="22358"/>
                  </a:lnTo>
                  <a:lnTo>
                    <a:pt x="18055" y="20620"/>
                  </a:lnTo>
                  <a:lnTo>
                    <a:pt x="19619" y="19462"/>
                  </a:lnTo>
                  <a:lnTo>
                    <a:pt x="24422" y="17603"/>
                  </a:lnTo>
                  <a:lnTo>
                    <a:pt x="25768" y="17450"/>
                  </a:lnTo>
                  <a:lnTo>
                    <a:pt x="27618" y="17348"/>
                  </a:lnTo>
                  <a:lnTo>
                    <a:pt x="34176" y="171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130"/>
            <p:cNvSpPr/>
            <p:nvPr/>
          </p:nvSpPr>
          <p:spPr>
            <a:xfrm>
              <a:off x="3594748" y="2374978"/>
              <a:ext cx="68423" cy="50901"/>
            </a:xfrm>
            <a:custGeom>
              <a:avLst/>
              <a:gdLst/>
              <a:ahLst/>
              <a:cxnLst/>
              <a:rect l="0" t="0" r="0" b="0"/>
              <a:pathLst>
                <a:path w="68423" h="50901">
                  <a:moveTo>
                    <a:pt x="34277" y="8177"/>
                  </a:moveTo>
                  <a:lnTo>
                    <a:pt x="62991" y="8177"/>
                  </a:lnTo>
                  <a:lnTo>
                    <a:pt x="64849" y="9129"/>
                  </a:lnTo>
                  <a:lnTo>
                    <a:pt x="66089" y="10717"/>
                  </a:lnTo>
                  <a:lnTo>
                    <a:pt x="68077" y="15557"/>
                  </a:lnTo>
                  <a:lnTo>
                    <a:pt x="68240" y="16907"/>
                  </a:lnTo>
                  <a:lnTo>
                    <a:pt x="68349" y="18759"/>
                  </a:lnTo>
                  <a:lnTo>
                    <a:pt x="68422" y="20947"/>
                  </a:lnTo>
                  <a:lnTo>
                    <a:pt x="67517" y="23358"/>
                  </a:lnTo>
                  <a:lnTo>
                    <a:pt x="65962" y="25917"/>
                  </a:lnTo>
                  <a:lnTo>
                    <a:pt x="63972" y="28576"/>
                  </a:lnTo>
                  <a:lnTo>
                    <a:pt x="61694" y="30349"/>
                  </a:lnTo>
                  <a:lnTo>
                    <a:pt x="59222" y="31531"/>
                  </a:lnTo>
                  <a:lnTo>
                    <a:pt x="56622" y="32319"/>
                  </a:lnTo>
                  <a:lnTo>
                    <a:pt x="53936" y="33796"/>
                  </a:lnTo>
                  <a:lnTo>
                    <a:pt x="51193" y="35734"/>
                  </a:lnTo>
                  <a:lnTo>
                    <a:pt x="48412" y="37978"/>
                  </a:lnTo>
                  <a:lnTo>
                    <a:pt x="45605" y="40427"/>
                  </a:lnTo>
                  <a:lnTo>
                    <a:pt x="42781" y="43012"/>
                  </a:lnTo>
                  <a:lnTo>
                    <a:pt x="39947" y="45688"/>
                  </a:lnTo>
                  <a:lnTo>
                    <a:pt x="37104" y="47472"/>
                  </a:lnTo>
                  <a:lnTo>
                    <a:pt x="34257" y="48660"/>
                  </a:lnTo>
                  <a:lnTo>
                    <a:pt x="31405" y="49453"/>
                  </a:lnTo>
                  <a:lnTo>
                    <a:pt x="28552" y="49982"/>
                  </a:lnTo>
                  <a:lnTo>
                    <a:pt x="25698" y="50334"/>
                  </a:lnTo>
                  <a:lnTo>
                    <a:pt x="22842" y="50569"/>
                  </a:lnTo>
                  <a:lnTo>
                    <a:pt x="19986" y="50726"/>
                  </a:lnTo>
                  <a:lnTo>
                    <a:pt x="14273" y="50900"/>
                  </a:lnTo>
                  <a:lnTo>
                    <a:pt x="11416" y="49994"/>
                  </a:lnTo>
                  <a:lnTo>
                    <a:pt x="8558" y="48437"/>
                  </a:lnTo>
                  <a:lnTo>
                    <a:pt x="1680" y="43646"/>
                  </a:lnTo>
                  <a:lnTo>
                    <a:pt x="1115" y="42300"/>
                  </a:lnTo>
                  <a:lnTo>
                    <a:pt x="739" y="40451"/>
                  </a:lnTo>
                  <a:lnTo>
                    <a:pt x="135" y="35189"/>
                  </a:lnTo>
                  <a:lnTo>
                    <a:pt x="85" y="33805"/>
                  </a:lnTo>
                  <a:lnTo>
                    <a:pt x="6" y="24739"/>
                  </a:lnTo>
                  <a:lnTo>
                    <a:pt x="0" y="22076"/>
                  </a:lnTo>
                  <a:lnTo>
                    <a:pt x="948" y="19348"/>
                  </a:lnTo>
                  <a:lnTo>
                    <a:pt x="2532" y="16577"/>
                  </a:lnTo>
                  <a:lnTo>
                    <a:pt x="4541" y="13777"/>
                  </a:lnTo>
                  <a:lnTo>
                    <a:pt x="6833" y="11910"/>
                  </a:lnTo>
                  <a:lnTo>
                    <a:pt x="9313" y="10666"/>
                  </a:lnTo>
                  <a:lnTo>
                    <a:pt x="11920" y="9836"/>
                  </a:lnTo>
                  <a:lnTo>
                    <a:pt x="13657" y="8330"/>
                  </a:lnTo>
                  <a:lnTo>
                    <a:pt x="14815" y="6374"/>
                  </a:lnTo>
                  <a:lnTo>
                    <a:pt x="15587" y="4117"/>
                  </a:lnTo>
                  <a:lnTo>
                    <a:pt x="17055" y="2613"/>
                  </a:lnTo>
                  <a:lnTo>
                    <a:pt x="18985" y="1610"/>
                  </a:lnTo>
                  <a:lnTo>
                    <a:pt x="21225" y="941"/>
                  </a:lnTo>
                  <a:lnTo>
                    <a:pt x="23670" y="496"/>
                  </a:lnTo>
                  <a:lnTo>
                    <a:pt x="26253" y="198"/>
                  </a:lnTo>
                  <a:lnTo>
                    <a:pt x="28928" y="0"/>
                  </a:lnTo>
                  <a:lnTo>
                    <a:pt x="30711" y="821"/>
                  </a:lnTo>
                  <a:lnTo>
                    <a:pt x="31900" y="2320"/>
                  </a:lnTo>
                  <a:lnTo>
                    <a:pt x="32692" y="4272"/>
                  </a:lnTo>
                  <a:lnTo>
                    <a:pt x="34172" y="5574"/>
                  </a:lnTo>
                  <a:lnTo>
                    <a:pt x="36112" y="6441"/>
                  </a:lnTo>
                  <a:lnTo>
                    <a:pt x="38358" y="7020"/>
                  </a:lnTo>
                  <a:lnTo>
                    <a:pt x="39855" y="8358"/>
                  </a:lnTo>
                  <a:lnTo>
                    <a:pt x="40853" y="10202"/>
                  </a:lnTo>
                  <a:lnTo>
                    <a:pt x="41518" y="12384"/>
                  </a:lnTo>
                  <a:lnTo>
                    <a:pt x="41962" y="14792"/>
                  </a:lnTo>
                  <a:lnTo>
                    <a:pt x="42258" y="17350"/>
                  </a:lnTo>
                  <a:lnTo>
                    <a:pt x="42732" y="23747"/>
                  </a:lnTo>
                  <a:lnTo>
                    <a:pt x="41819" y="25224"/>
                  </a:lnTo>
                  <a:lnTo>
                    <a:pt x="40257" y="27162"/>
                  </a:lnTo>
                  <a:lnTo>
                    <a:pt x="38263" y="29406"/>
                  </a:lnTo>
                  <a:lnTo>
                    <a:pt x="36934" y="31854"/>
                  </a:lnTo>
                  <a:lnTo>
                    <a:pt x="36048" y="34439"/>
                  </a:lnTo>
                  <a:lnTo>
                    <a:pt x="34626" y="40881"/>
                  </a:lnTo>
                  <a:lnTo>
                    <a:pt x="33558" y="41409"/>
                  </a:lnTo>
                  <a:lnTo>
                    <a:pt x="31892" y="41762"/>
                  </a:lnTo>
                  <a:lnTo>
                    <a:pt x="25704" y="4246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131"/>
            <p:cNvSpPr/>
            <p:nvPr/>
          </p:nvSpPr>
          <p:spPr>
            <a:xfrm>
              <a:off x="4331972" y="1997392"/>
              <a:ext cx="68577" cy="73442"/>
            </a:xfrm>
            <a:custGeom>
              <a:avLst/>
              <a:gdLst/>
              <a:ahLst/>
              <a:cxnLst/>
              <a:rect l="0" t="0" r="0" b="0"/>
              <a:pathLst>
                <a:path w="68577" h="73442">
                  <a:moveTo>
                    <a:pt x="8570" y="34290"/>
                  </a:moveTo>
                  <a:lnTo>
                    <a:pt x="351" y="42510"/>
                  </a:lnTo>
                  <a:lnTo>
                    <a:pt x="233" y="43580"/>
                  </a:lnTo>
                  <a:lnTo>
                    <a:pt x="155" y="45246"/>
                  </a:lnTo>
                  <a:lnTo>
                    <a:pt x="68" y="49637"/>
                  </a:lnTo>
                  <a:lnTo>
                    <a:pt x="0" y="64098"/>
                  </a:lnTo>
                  <a:lnTo>
                    <a:pt x="952" y="65592"/>
                  </a:lnTo>
                  <a:lnTo>
                    <a:pt x="2539" y="66588"/>
                  </a:lnTo>
                  <a:lnTo>
                    <a:pt x="7379" y="68187"/>
                  </a:lnTo>
                  <a:lnTo>
                    <a:pt x="8728" y="69270"/>
                  </a:lnTo>
                  <a:lnTo>
                    <a:pt x="10581" y="70945"/>
                  </a:lnTo>
                  <a:lnTo>
                    <a:pt x="12768" y="73014"/>
                  </a:lnTo>
                  <a:lnTo>
                    <a:pt x="14226" y="73441"/>
                  </a:lnTo>
                  <a:lnTo>
                    <a:pt x="15198" y="72773"/>
                  </a:lnTo>
                  <a:lnTo>
                    <a:pt x="15847" y="71375"/>
                  </a:lnTo>
                  <a:lnTo>
                    <a:pt x="17231" y="70444"/>
                  </a:lnTo>
                  <a:lnTo>
                    <a:pt x="19106" y="69823"/>
                  </a:lnTo>
                  <a:lnTo>
                    <a:pt x="21309" y="69408"/>
                  </a:lnTo>
                  <a:lnTo>
                    <a:pt x="23730" y="69132"/>
                  </a:lnTo>
                  <a:lnTo>
                    <a:pt x="26297" y="68948"/>
                  </a:lnTo>
                  <a:lnTo>
                    <a:pt x="28961" y="68825"/>
                  </a:lnTo>
                  <a:lnTo>
                    <a:pt x="31689" y="67791"/>
                  </a:lnTo>
                  <a:lnTo>
                    <a:pt x="34460" y="66149"/>
                  </a:lnTo>
                  <a:lnTo>
                    <a:pt x="41201" y="61221"/>
                  </a:lnTo>
                  <a:lnTo>
                    <a:pt x="42707" y="59864"/>
                  </a:lnTo>
                  <a:lnTo>
                    <a:pt x="46919" y="55816"/>
                  </a:lnTo>
                  <a:lnTo>
                    <a:pt x="54646" y="48182"/>
                  </a:lnTo>
                  <a:lnTo>
                    <a:pt x="56433" y="45457"/>
                  </a:lnTo>
                  <a:lnTo>
                    <a:pt x="57623" y="42687"/>
                  </a:lnTo>
                  <a:lnTo>
                    <a:pt x="58417" y="39888"/>
                  </a:lnTo>
                  <a:lnTo>
                    <a:pt x="59899" y="37070"/>
                  </a:lnTo>
                  <a:lnTo>
                    <a:pt x="61840" y="34238"/>
                  </a:lnTo>
                  <a:lnTo>
                    <a:pt x="64086" y="31398"/>
                  </a:lnTo>
                  <a:lnTo>
                    <a:pt x="65583" y="28552"/>
                  </a:lnTo>
                  <a:lnTo>
                    <a:pt x="66581" y="25702"/>
                  </a:lnTo>
                  <a:lnTo>
                    <a:pt x="67247" y="22850"/>
                  </a:lnTo>
                  <a:lnTo>
                    <a:pt x="67690" y="19996"/>
                  </a:lnTo>
                  <a:lnTo>
                    <a:pt x="67986" y="17141"/>
                  </a:lnTo>
                  <a:lnTo>
                    <a:pt x="68461" y="10265"/>
                  </a:lnTo>
                  <a:lnTo>
                    <a:pt x="67547" y="8748"/>
                  </a:lnTo>
                  <a:lnTo>
                    <a:pt x="65985" y="6785"/>
                  </a:lnTo>
                  <a:lnTo>
                    <a:pt x="60355" y="397"/>
                  </a:lnTo>
                  <a:lnTo>
                    <a:pt x="59286" y="265"/>
                  </a:lnTo>
                  <a:lnTo>
                    <a:pt x="57621" y="177"/>
                  </a:lnTo>
                  <a:lnTo>
                    <a:pt x="51540" y="3"/>
                  </a:lnTo>
                  <a:lnTo>
                    <a:pt x="48940" y="2541"/>
                  </a:lnTo>
                  <a:lnTo>
                    <a:pt x="46913" y="4552"/>
                  </a:lnTo>
                  <a:lnTo>
                    <a:pt x="45562" y="6845"/>
                  </a:lnTo>
                  <a:lnTo>
                    <a:pt x="44662" y="9326"/>
                  </a:lnTo>
                  <a:lnTo>
                    <a:pt x="44061" y="11932"/>
                  </a:lnTo>
                  <a:lnTo>
                    <a:pt x="43661" y="14622"/>
                  </a:lnTo>
                  <a:lnTo>
                    <a:pt x="43394" y="17368"/>
                  </a:lnTo>
                  <a:lnTo>
                    <a:pt x="43216" y="20151"/>
                  </a:lnTo>
                  <a:lnTo>
                    <a:pt x="44050" y="22959"/>
                  </a:lnTo>
                  <a:lnTo>
                    <a:pt x="45558" y="25784"/>
                  </a:lnTo>
                  <a:lnTo>
                    <a:pt x="50272" y="32610"/>
                  </a:lnTo>
                  <a:lnTo>
                    <a:pt x="51611" y="33170"/>
                  </a:lnTo>
                  <a:lnTo>
                    <a:pt x="53457" y="33543"/>
                  </a:lnTo>
                  <a:lnTo>
                    <a:pt x="58711" y="34143"/>
                  </a:lnTo>
                  <a:lnTo>
                    <a:pt x="60095" y="34192"/>
                  </a:lnTo>
                  <a:lnTo>
                    <a:pt x="67273" y="34277"/>
                  </a:lnTo>
                  <a:lnTo>
                    <a:pt x="67707" y="33329"/>
                  </a:lnTo>
                  <a:lnTo>
                    <a:pt x="67998" y="31744"/>
                  </a:lnTo>
                  <a:lnTo>
                    <a:pt x="68191" y="29736"/>
                  </a:lnTo>
                  <a:lnTo>
                    <a:pt x="68319" y="27444"/>
                  </a:lnTo>
                  <a:lnTo>
                    <a:pt x="68543" y="18689"/>
                  </a:lnTo>
                  <a:lnTo>
                    <a:pt x="68576" y="4415"/>
                  </a:lnTo>
                  <a:lnTo>
                    <a:pt x="67624" y="2943"/>
                  </a:lnTo>
                  <a:lnTo>
                    <a:pt x="66037" y="1962"/>
                  </a:lnTo>
                  <a:lnTo>
                    <a:pt x="61196" y="388"/>
                  </a:lnTo>
                  <a:lnTo>
                    <a:pt x="59847" y="258"/>
                  </a:lnTo>
                  <a:lnTo>
                    <a:pt x="57995" y="172"/>
                  </a:lnTo>
                  <a:lnTo>
                    <a:pt x="5143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Distance formula</a:t>
            </a:r>
            <a:endParaRPr lang="en-US" dirty="0"/>
          </a:p>
        </p:txBody>
      </p:sp>
      <p:pic>
        <p:nvPicPr>
          <p:cNvPr id="100" name="Content Placeholder 3" descr="basic graph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1752600"/>
            <a:ext cx="4452937" cy="4568598"/>
          </a:xfrm>
        </p:spPr>
      </p:pic>
      <p:sp>
        <p:nvSpPr>
          <p:cNvPr id="74" name="SMARTPenAnnotation49"/>
          <p:cNvSpPr/>
          <p:nvPr/>
        </p:nvSpPr>
        <p:spPr>
          <a:xfrm>
            <a:off x="3598682" y="3454721"/>
            <a:ext cx="81391" cy="67246"/>
          </a:xfrm>
          <a:custGeom>
            <a:avLst/>
            <a:gdLst/>
            <a:ahLst/>
            <a:cxnLst/>
            <a:rect l="0" t="0" r="0" b="0"/>
            <a:pathLst>
              <a:path w="81391" h="67246">
                <a:moveTo>
                  <a:pt x="47488" y="8569"/>
                </a:moveTo>
                <a:lnTo>
                  <a:pt x="52038" y="4018"/>
                </a:lnTo>
                <a:lnTo>
                  <a:pt x="54331" y="2677"/>
                </a:lnTo>
                <a:lnTo>
                  <a:pt x="56812" y="1783"/>
                </a:lnTo>
                <a:lnTo>
                  <a:pt x="63088" y="349"/>
                </a:lnTo>
                <a:lnTo>
                  <a:pt x="64555" y="1184"/>
                </a:lnTo>
                <a:lnTo>
                  <a:pt x="66486" y="2693"/>
                </a:lnTo>
                <a:lnTo>
                  <a:pt x="71878" y="7408"/>
                </a:lnTo>
                <a:lnTo>
                  <a:pt x="75155" y="10593"/>
                </a:lnTo>
                <a:lnTo>
                  <a:pt x="80469" y="15848"/>
                </a:lnTo>
                <a:lnTo>
                  <a:pt x="80905" y="17231"/>
                </a:lnTo>
                <a:lnTo>
                  <a:pt x="81196" y="19106"/>
                </a:lnTo>
                <a:lnTo>
                  <a:pt x="81390" y="21309"/>
                </a:lnTo>
                <a:lnTo>
                  <a:pt x="80567" y="23729"/>
                </a:lnTo>
                <a:lnTo>
                  <a:pt x="79065" y="26296"/>
                </a:lnTo>
                <a:lnTo>
                  <a:pt x="77112" y="28959"/>
                </a:lnTo>
                <a:lnTo>
                  <a:pt x="75809" y="31687"/>
                </a:lnTo>
                <a:lnTo>
                  <a:pt x="74942" y="34459"/>
                </a:lnTo>
                <a:lnTo>
                  <a:pt x="74362" y="37258"/>
                </a:lnTo>
                <a:lnTo>
                  <a:pt x="73024" y="39125"/>
                </a:lnTo>
                <a:lnTo>
                  <a:pt x="71180" y="40370"/>
                </a:lnTo>
                <a:lnTo>
                  <a:pt x="68997" y="41200"/>
                </a:lnTo>
                <a:lnTo>
                  <a:pt x="66590" y="42705"/>
                </a:lnTo>
                <a:lnTo>
                  <a:pt x="64032" y="44661"/>
                </a:lnTo>
                <a:lnTo>
                  <a:pt x="61375" y="46918"/>
                </a:lnTo>
                <a:lnTo>
                  <a:pt x="58651" y="48422"/>
                </a:lnTo>
                <a:lnTo>
                  <a:pt x="55882" y="49425"/>
                </a:lnTo>
                <a:lnTo>
                  <a:pt x="53084" y="50094"/>
                </a:lnTo>
                <a:lnTo>
                  <a:pt x="50266" y="51492"/>
                </a:lnTo>
                <a:lnTo>
                  <a:pt x="47435" y="53377"/>
                </a:lnTo>
                <a:lnTo>
                  <a:pt x="44595" y="55586"/>
                </a:lnTo>
                <a:lnTo>
                  <a:pt x="41749" y="57058"/>
                </a:lnTo>
                <a:lnTo>
                  <a:pt x="38899" y="58040"/>
                </a:lnTo>
                <a:lnTo>
                  <a:pt x="36047" y="58695"/>
                </a:lnTo>
                <a:lnTo>
                  <a:pt x="33193" y="58178"/>
                </a:lnTo>
                <a:lnTo>
                  <a:pt x="30338" y="56882"/>
                </a:lnTo>
                <a:lnTo>
                  <a:pt x="23462" y="52508"/>
                </a:lnTo>
                <a:lnTo>
                  <a:pt x="21946" y="51196"/>
                </a:lnTo>
                <a:lnTo>
                  <a:pt x="19982" y="49370"/>
                </a:lnTo>
                <a:lnTo>
                  <a:pt x="17721" y="47199"/>
                </a:lnTo>
                <a:lnTo>
                  <a:pt x="15260" y="45752"/>
                </a:lnTo>
                <a:lnTo>
                  <a:pt x="12668" y="44788"/>
                </a:lnTo>
                <a:lnTo>
                  <a:pt x="9987" y="44145"/>
                </a:lnTo>
                <a:lnTo>
                  <a:pt x="8200" y="42763"/>
                </a:lnTo>
                <a:lnTo>
                  <a:pt x="7008" y="40890"/>
                </a:lnTo>
                <a:lnTo>
                  <a:pt x="6214" y="38689"/>
                </a:lnTo>
                <a:lnTo>
                  <a:pt x="4732" y="36269"/>
                </a:lnTo>
                <a:lnTo>
                  <a:pt x="2791" y="33703"/>
                </a:lnTo>
                <a:lnTo>
                  <a:pt x="545" y="31040"/>
                </a:lnTo>
                <a:lnTo>
                  <a:pt x="0" y="28312"/>
                </a:lnTo>
                <a:lnTo>
                  <a:pt x="589" y="25541"/>
                </a:lnTo>
                <a:lnTo>
                  <a:pt x="1935" y="22741"/>
                </a:lnTo>
                <a:lnTo>
                  <a:pt x="2831" y="19922"/>
                </a:lnTo>
                <a:lnTo>
                  <a:pt x="3429" y="17090"/>
                </a:lnTo>
                <a:lnTo>
                  <a:pt x="3828" y="14249"/>
                </a:lnTo>
                <a:lnTo>
                  <a:pt x="5046" y="11403"/>
                </a:lnTo>
                <a:lnTo>
                  <a:pt x="6811" y="8554"/>
                </a:lnTo>
                <a:lnTo>
                  <a:pt x="8940" y="5701"/>
                </a:lnTo>
                <a:lnTo>
                  <a:pt x="11312" y="3800"/>
                </a:lnTo>
                <a:lnTo>
                  <a:pt x="13845" y="2531"/>
                </a:lnTo>
                <a:lnTo>
                  <a:pt x="16487" y="1687"/>
                </a:lnTo>
                <a:lnTo>
                  <a:pt x="19201" y="1123"/>
                </a:lnTo>
                <a:lnTo>
                  <a:pt x="21962" y="747"/>
                </a:lnTo>
                <a:lnTo>
                  <a:pt x="24756" y="497"/>
                </a:lnTo>
                <a:lnTo>
                  <a:pt x="27571" y="330"/>
                </a:lnTo>
                <a:lnTo>
                  <a:pt x="33238" y="144"/>
                </a:lnTo>
                <a:lnTo>
                  <a:pt x="45797" y="9"/>
                </a:lnTo>
                <a:lnTo>
                  <a:pt x="51538" y="0"/>
                </a:lnTo>
                <a:lnTo>
                  <a:pt x="53997" y="951"/>
                </a:lnTo>
                <a:lnTo>
                  <a:pt x="56590" y="2538"/>
                </a:lnTo>
                <a:lnTo>
                  <a:pt x="59271" y="4548"/>
                </a:lnTo>
                <a:lnTo>
                  <a:pt x="61058" y="6840"/>
                </a:lnTo>
                <a:lnTo>
                  <a:pt x="62250" y="9322"/>
                </a:lnTo>
                <a:lnTo>
                  <a:pt x="63044" y="11928"/>
                </a:lnTo>
                <a:lnTo>
                  <a:pt x="63573" y="14618"/>
                </a:lnTo>
                <a:lnTo>
                  <a:pt x="63926" y="17364"/>
                </a:lnTo>
                <a:lnTo>
                  <a:pt x="64162" y="20147"/>
                </a:lnTo>
                <a:lnTo>
                  <a:pt x="64318" y="22955"/>
                </a:lnTo>
                <a:lnTo>
                  <a:pt x="64493" y="28615"/>
                </a:lnTo>
                <a:lnTo>
                  <a:pt x="63587" y="31458"/>
                </a:lnTo>
                <a:lnTo>
                  <a:pt x="62030" y="34306"/>
                </a:lnTo>
                <a:lnTo>
                  <a:pt x="57239" y="41169"/>
                </a:lnTo>
                <a:lnTo>
                  <a:pt x="55894" y="42685"/>
                </a:lnTo>
                <a:lnTo>
                  <a:pt x="51859" y="46909"/>
                </a:lnTo>
                <a:lnTo>
                  <a:pt x="34831" y="64084"/>
                </a:lnTo>
                <a:lnTo>
                  <a:pt x="32383" y="65581"/>
                </a:lnTo>
                <a:lnTo>
                  <a:pt x="29797" y="66579"/>
                </a:lnTo>
                <a:lnTo>
                  <a:pt x="27121" y="67245"/>
                </a:lnTo>
                <a:lnTo>
                  <a:pt x="25338" y="66736"/>
                </a:lnTo>
                <a:lnTo>
                  <a:pt x="24149" y="65445"/>
                </a:lnTo>
                <a:lnTo>
                  <a:pt x="23356" y="63631"/>
                </a:lnTo>
                <a:lnTo>
                  <a:pt x="21874" y="62422"/>
                </a:lnTo>
                <a:lnTo>
                  <a:pt x="19935" y="61616"/>
                </a:lnTo>
                <a:lnTo>
                  <a:pt x="17689" y="61079"/>
                </a:lnTo>
                <a:lnTo>
                  <a:pt x="15239" y="59767"/>
                </a:lnTo>
                <a:lnTo>
                  <a:pt x="12654" y="57941"/>
                </a:lnTo>
                <a:lnTo>
                  <a:pt x="9977" y="55771"/>
                </a:lnTo>
                <a:lnTo>
                  <a:pt x="8193" y="53372"/>
                </a:lnTo>
                <a:lnTo>
                  <a:pt x="7004" y="50820"/>
                </a:lnTo>
                <a:lnTo>
                  <a:pt x="6211" y="48166"/>
                </a:lnTo>
                <a:lnTo>
                  <a:pt x="5682" y="45445"/>
                </a:lnTo>
                <a:lnTo>
                  <a:pt x="5330" y="42677"/>
                </a:lnTo>
                <a:lnTo>
                  <a:pt x="5095" y="39880"/>
                </a:lnTo>
                <a:lnTo>
                  <a:pt x="4938" y="37063"/>
                </a:lnTo>
                <a:lnTo>
                  <a:pt x="4764" y="31393"/>
                </a:lnTo>
                <a:lnTo>
                  <a:pt x="5670" y="28547"/>
                </a:lnTo>
                <a:lnTo>
                  <a:pt x="7227" y="25698"/>
                </a:lnTo>
                <a:lnTo>
                  <a:pt x="9217" y="22846"/>
                </a:lnTo>
                <a:lnTo>
                  <a:pt x="11496" y="19992"/>
                </a:lnTo>
                <a:lnTo>
                  <a:pt x="13968" y="17136"/>
                </a:lnTo>
                <a:lnTo>
                  <a:pt x="16569" y="14281"/>
                </a:lnTo>
                <a:lnTo>
                  <a:pt x="19255" y="12377"/>
                </a:lnTo>
                <a:lnTo>
                  <a:pt x="21998" y="11107"/>
                </a:lnTo>
                <a:lnTo>
                  <a:pt x="24780" y="10261"/>
                </a:lnTo>
                <a:lnTo>
                  <a:pt x="27586" y="9697"/>
                </a:lnTo>
                <a:lnTo>
                  <a:pt x="30410" y="9321"/>
                </a:lnTo>
                <a:lnTo>
                  <a:pt x="33245" y="9070"/>
                </a:lnTo>
                <a:lnTo>
                  <a:pt x="35135" y="7950"/>
                </a:lnTo>
                <a:lnTo>
                  <a:pt x="36395" y="6251"/>
                </a:lnTo>
                <a:lnTo>
                  <a:pt x="37235" y="4167"/>
                </a:lnTo>
                <a:lnTo>
                  <a:pt x="38747" y="3729"/>
                </a:lnTo>
                <a:lnTo>
                  <a:pt x="40709" y="4389"/>
                </a:lnTo>
                <a:lnTo>
                  <a:pt x="42968" y="5783"/>
                </a:lnTo>
                <a:lnTo>
                  <a:pt x="45427" y="6711"/>
                </a:lnTo>
                <a:lnTo>
                  <a:pt x="48019" y="7330"/>
                </a:lnTo>
                <a:lnTo>
                  <a:pt x="54471" y="8324"/>
                </a:lnTo>
                <a:lnTo>
                  <a:pt x="55954" y="9358"/>
                </a:lnTo>
                <a:lnTo>
                  <a:pt x="57894" y="11000"/>
                </a:lnTo>
                <a:lnTo>
                  <a:pt x="60140" y="13047"/>
                </a:lnTo>
                <a:lnTo>
                  <a:pt x="61637" y="15364"/>
                </a:lnTo>
                <a:lnTo>
                  <a:pt x="62636" y="17861"/>
                </a:lnTo>
                <a:lnTo>
                  <a:pt x="64238" y="24162"/>
                </a:lnTo>
                <a:lnTo>
                  <a:pt x="63417" y="24680"/>
                </a:lnTo>
                <a:lnTo>
                  <a:pt x="61917" y="25024"/>
                </a:lnTo>
                <a:lnTo>
                  <a:pt x="56060" y="2571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0"/>
          <p:cNvSpPr/>
          <p:nvPr/>
        </p:nvSpPr>
        <p:spPr>
          <a:xfrm>
            <a:off x="5060749" y="3106975"/>
            <a:ext cx="73137" cy="56268"/>
          </a:xfrm>
          <a:custGeom>
            <a:avLst/>
            <a:gdLst/>
            <a:ahLst/>
            <a:cxnLst/>
            <a:rect l="0" t="0" r="0" b="0"/>
            <a:pathLst>
              <a:path w="73137" h="56268">
                <a:moveTo>
                  <a:pt x="42746" y="13414"/>
                </a:moveTo>
                <a:lnTo>
                  <a:pt x="42746" y="17966"/>
                </a:lnTo>
                <a:lnTo>
                  <a:pt x="43698" y="19306"/>
                </a:lnTo>
                <a:lnTo>
                  <a:pt x="45286" y="20200"/>
                </a:lnTo>
                <a:lnTo>
                  <a:pt x="47296" y="20795"/>
                </a:lnTo>
                <a:lnTo>
                  <a:pt x="48637" y="22145"/>
                </a:lnTo>
                <a:lnTo>
                  <a:pt x="49531" y="23998"/>
                </a:lnTo>
                <a:lnTo>
                  <a:pt x="50965" y="29263"/>
                </a:lnTo>
                <a:lnTo>
                  <a:pt x="51083" y="30648"/>
                </a:lnTo>
                <a:lnTo>
                  <a:pt x="51161" y="32524"/>
                </a:lnTo>
                <a:lnTo>
                  <a:pt x="51287" y="37827"/>
                </a:lnTo>
                <a:lnTo>
                  <a:pt x="50345" y="39214"/>
                </a:lnTo>
                <a:lnTo>
                  <a:pt x="48764" y="41092"/>
                </a:lnTo>
                <a:lnTo>
                  <a:pt x="43934" y="46398"/>
                </a:lnTo>
                <a:lnTo>
                  <a:pt x="35469" y="54971"/>
                </a:lnTo>
                <a:lnTo>
                  <a:pt x="34084" y="55406"/>
                </a:lnTo>
                <a:lnTo>
                  <a:pt x="32209" y="55697"/>
                </a:lnTo>
                <a:lnTo>
                  <a:pt x="26906" y="56162"/>
                </a:lnTo>
                <a:lnTo>
                  <a:pt x="23641" y="56226"/>
                </a:lnTo>
                <a:lnTo>
                  <a:pt x="13783" y="56267"/>
                </a:lnTo>
                <a:lnTo>
                  <a:pt x="12008" y="55318"/>
                </a:lnTo>
                <a:lnTo>
                  <a:pt x="10823" y="53733"/>
                </a:lnTo>
                <a:lnTo>
                  <a:pt x="10034" y="51723"/>
                </a:lnTo>
                <a:lnTo>
                  <a:pt x="8555" y="50384"/>
                </a:lnTo>
                <a:lnTo>
                  <a:pt x="6618" y="49491"/>
                </a:lnTo>
                <a:lnTo>
                  <a:pt x="4373" y="48895"/>
                </a:lnTo>
                <a:lnTo>
                  <a:pt x="2876" y="47546"/>
                </a:lnTo>
                <a:lnTo>
                  <a:pt x="1879" y="45694"/>
                </a:lnTo>
                <a:lnTo>
                  <a:pt x="1213" y="43506"/>
                </a:lnTo>
                <a:lnTo>
                  <a:pt x="770" y="41096"/>
                </a:lnTo>
                <a:lnTo>
                  <a:pt x="474" y="38536"/>
                </a:lnTo>
                <a:lnTo>
                  <a:pt x="0" y="32135"/>
                </a:lnTo>
                <a:lnTo>
                  <a:pt x="913" y="30658"/>
                </a:lnTo>
                <a:lnTo>
                  <a:pt x="2475" y="28720"/>
                </a:lnTo>
                <a:lnTo>
                  <a:pt x="4468" y="26475"/>
                </a:lnTo>
                <a:lnTo>
                  <a:pt x="5797" y="24027"/>
                </a:lnTo>
                <a:lnTo>
                  <a:pt x="6683" y="21442"/>
                </a:lnTo>
                <a:lnTo>
                  <a:pt x="7274" y="18766"/>
                </a:lnTo>
                <a:lnTo>
                  <a:pt x="8620" y="16030"/>
                </a:lnTo>
                <a:lnTo>
                  <a:pt x="10470" y="13253"/>
                </a:lnTo>
                <a:lnTo>
                  <a:pt x="12656" y="10450"/>
                </a:lnTo>
                <a:lnTo>
                  <a:pt x="15066" y="8580"/>
                </a:lnTo>
                <a:lnTo>
                  <a:pt x="17625" y="7334"/>
                </a:lnTo>
                <a:lnTo>
                  <a:pt x="24025" y="5334"/>
                </a:lnTo>
                <a:lnTo>
                  <a:pt x="26455" y="4218"/>
                </a:lnTo>
                <a:lnTo>
                  <a:pt x="34235" y="437"/>
                </a:lnTo>
                <a:lnTo>
                  <a:pt x="38025" y="0"/>
                </a:lnTo>
                <a:lnTo>
                  <a:pt x="41503" y="662"/>
                </a:lnTo>
                <a:lnTo>
                  <a:pt x="44775" y="2055"/>
                </a:lnTo>
                <a:lnTo>
                  <a:pt x="47909" y="2984"/>
                </a:lnTo>
                <a:lnTo>
                  <a:pt x="50950" y="3604"/>
                </a:lnTo>
                <a:lnTo>
                  <a:pt x="58124" y="4597"/>
                </a:lnTo>
                <a:lnTo>
                  <a:pt x="59665" y="5632"/>
                </a:lnTo>
                <a:lnTo>
                  <a:pt x="61646" y="7274"/>
                </a:lnTo>
                <a:lnTo>
                  <a:pt x="63918" y="9320"/>
                </a:lnTo>
                <a:lnTo>
                  <a:pt x="65433" y="11638"/>
                </a:lnTo>
                <a:lnTo>
                  <a:pt x="66443" y="14135"/>
                </a:lnTo>
                <a:lnTo>
                  <a:pt x="67116" y="16752"/>
                </a:lnTo>
                <a:lnTo>
                  <a:pt x="68518" y="19450"/>
                </a:lnTo>
                <a:lnTo>
                  <a:pt x="70405" y="22201"/>
                </a:lnTo>
                <a:lnTo>
                  <a:pt x="72615" y="24987"/>
                </a:lnTo>
                <a:lnTo>
                  <a:pt x="73136" y="26844"/>
                </a:lnTo>
                <a:lnTo>
                  <a:pt x="72531" y="28083"/>
                </a:lnTo>
                <a:lnTo>
                  <a:pt x="71175" y="28908"/>
                </a:lnTo>
                <a:lnTo>
                  <a:pt x="70271" y="30411"/>
                </a:lnTo>
                <a:lnTo>
                  <a:pt x="69668" y="32366"/>
                </a:lnTo>
                <a:lnTo>
                  <a:pt x="69267" y="34621"/>
                </a:lnTo>
                <a:lnTo>
                  <a:pt x="68046" y="37077"/>
                </a:lnTo>
                <a:lnTo>
                  <a:pt x="66280" y="39667"/>
                </a:lnTo>
                <a:lnTo>
                  <a:pt x="64150" y="42346"/>
                </a:lnTo>
                <a:lnTo>
                  <a:pt x="61778" y="44133"/>
                </a:lnTo>
                <a:lnTo>
                  <a:pt x="59244" y="45323"/>
                </a:lnTo>
                <a:lnTo>
                  <a:pt x="56602" y="46117"/>
                </a:lnTo>
                <a:lnTo>
                  <a:pt x="53888" y="47599"/>
                </a:lnTo>
                <a:lnTo>
                  <a:pt x="51126" y="49539"/>
                </a:lnTo>
                <a:lnTo>
                  <a:pt x="48333" y="51785"/>
                </a:lnTo>
                <a:lnTo>
                  <a:pt x="45518" y="53282"/>
                </a:lnTo>
                <a:lnTo>
                  <a:pt x="42689" y="54281"/>
                </a:lnTo>
                <a:lnTo>
                  <a:pt x="39850" y="54946"/>
                </a:lnTo>
                <a:lnTo>
                  <a:pt x="37958" y="54437"/>
                </a:lnTo>
                <a:lnTo>
                  <a:pt x="36696" y="53146"/>
                </a:lnTo>
                <a:lnTo>
                  <a:pt x="35855" y="51332"/>
                </a:lnTo>
                <a:lnTo>
                  <a:pt x="34342" y="50123"/>
                </a:lnTo>
                <a:lnTo>
                  <a:pt x="32380" y="49317"/>
                </a:lnTo>
                <a:lnTo>
                  <a:pt x="30121" y="48780"/>
                </a:lnTo>
                <a:lnTo>
                  <a:pt x="27662" y="47469"/>
                </a:lnTo>
                <a:lnTo>
                  <a:pt x="25070" y="45642"/>
                </a:lnTo>
                <a:lnTo>
                  <a:pt x="18616" y="40418"/>
                </a:lnTo>
                <a:lnTo>
                  <a:pt x="18087" y="39037"/>
                </a:lnTo>
                <a:lnTo>
                  <a:pt x="17734" y="37164"/>
                </a:lnTo>
                <a:lnTo>
                  <a:pt x="17499" y="34962"/>
                </a:lnTo>
                <a:lnTo>
                  <a:pt x="17342" y="32542"/>
                </a:lnTo>
                <a:lnTo>
                  <a:pt x="17237" y="29976"/>
                </a:lnTo>
                <a:lnTo>
                  <a:pt x="17069" y="23565"/>
                </a:lnTo>
                <a:lnTo>
                  <a:pt x="17032" y="14745"/>
                </a:lnTo>
                <a:lnTo>
                  <a:pt x="17983" y="13349"/>
                </a:lnTo>
                <a:lnTo>
                  <a:pt x="19570" y="11466"/>
                </a:lnTo>
                <a:lnTo>
                  <a:pt x="21580" y="9258"/>
                </a:lnTo>
                <a:lnTo>
                  <a:pt x="23873" y="7786"/>
                </a:lnTo>
                <a:lnTo>
                  <a:pt x="26354" y="6805"/>
                </a:lnTo>
                <a:lnTo>
                  <a:pt x="32628" y="5230"/>
                </a:lnTo>
                <a:lnTo>
                  <a:pt x="34096" y="5100"/>
                </a:lnTo>
                <a:lnTo>
                  <a:pt x="36027" y="5014"/>
                </a:lnTo>
                <a:lnTo>
                  <a:pt x="38266" y="4957"/>
                </a:lnTo>
                <a:lnTo>
                  <a:pt x="40712" y="5871"/>
                </a:lnTo>
                <a:lnTo>
                  <a:pt x="43295" y="7433"/>
                </a:lnTo>
                <a:lnTo>
                  <a:pt x="45969" y="9427"/>
                </a:lnTo>
                <a:lnTo>
                  <a:pt x="48705" y="10756"/>
                </a:lnTo>
                <a:lnTo>
                  <a:pt x="51481" y="11642"/>
                </a:lnTo>
                <a:lnTo>
                  <a:pt x="54284" y="12233"/>
                </a:lnTo>
                <a:lnTo>
                  <a:pt x="56153" y="13579"/>
                </a:lnTo>
                <a:lnTo>
                  <a:pt x="57399" y="15429"/>
                </a:lnTo>
                <a:lnTo>
                  <a:pt x="58229" y="17616"/>
                </a:lnTo>
                <a:lnTo>
                  <a:pt x="59736" y="19073"/>
                </a:lnTo>
                <a:lnTo>
                  <a:pt x="61692" y="20044"/>
                </a:lnTo>
                <a:lnTo>
                  <a:pt x="63949" y="20692"/>
                </a:lnTo>
                <a:lnTo>
                  <a:pt x="65454" y="22076"/>
                </a:lnTo>
                <a:lnTo>
                  <a:pt x="66457" y="23951"/>
                </a:lnTo>
                <a:lnTo>
                  <a:pt x="67125" y="26154"/>
                </a:lnTo>
                <a:lnTo>
                  <a:pt x="67572" y="28575"/>
                </a:lnTo>
                <a:lnTo>
                  <a:pt x="67868" y="31142"/>
                </a:lnTo>
                <a:lnTo>
                  <a:pt x="68463" y="3913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1"/>
          <p:cNvSpPr/>
          <p:nvPr/>
        </p:nvSpPr>
        <p:spPr>
          <a:xfrm>
            <a:off x="3286138" y="3557587"/>
            <a:ext cx="128575" cy="291348"/>
          </a:xfrm>
          <a:custGeom>
            <a:avLst/>
            <a:gdLst/>
            <a:ahLst/>
            <a:cxnLst/>
            <a:rect l="0" t="0" r="0" b="0"/>
            <a:pathLst>
              <a:path w="128575" h="291348">
                <a:moveTo>
                  <a:pt x="128574" y="0"/>
                </a:moveTo>
                <a:lnTo>
                  <a:pt x="120355" y="0"/>
                </a:lnTo>
                <a:lnTo>
                  <a:pt x="117618" y="2540"/>
                </a:lnTo>
                <a:lnTo>
                  <a:pt x="95309" y="24702"/>
                </a:lnTo>
                <a:lnTo>
                  <a:pt x="91157" y="29803"/>
                </a:lnTo>
                <a:lnTo>
                  <a:pt x="87437" y="35109"/>
                </a:lnTo>
                <a:lnTo>
                  <a:pt x="84004" y="40551"/>
                </a:lnTo>
                <a:lnTo>
                  <a:pt x="79811" y="46084"/>
                </a:lnTo>
                <a:lnTo>
                  <a:pt x="75110" y="51678"/>
                </a:lnTo>
                <a:lnTo>
                  <a:pt x="70071" y="57312"/>
                </a:lnTo>
                <a:lnTo>
                  <a:pt x="65760" y="62973"/>
                </a:lnTo>
                <a:lnTo>
                  <a:pt x="61933" y="68652"/>
                </a:lnTo>
                <a:lnTo>
                  <a:pt x="58429" y="74343"/>
                </a:lnTo>
                <a:lnTo>
                  <a:pt x="55141" y="80042"/>
                </a:lnTo>
                <a:lnTo>
                  <a:pt x="48947" y="91454"/>
                </a:lnTo>
                <a:lnTo>
                  <a:pt x="45009" y="97165"/>
                </a:lnTo>
                <a:lnTo>
                  <a:pt x="40479" y="102876"/>
                </a:lnTo>
                <a:lnTo>
                  <a:pt x="35554" y="108589"/>
                </a:lnTo>
                <a:lnTo>
                  <a:pt x="31318" y="115255"/>
                </a:lnTo>
                <a:lnTo>
                  <a:pt x="27542" y="122557"/>
                </a:lnTo>
                <a:lnTo>
                  <a:pt x="20806" y="137337"/>
                </a:lnTo>
                <a:lnTo>
                  <a:pt x="11659" y="156368"/>
                </a:lnTo>
                <a:lnTo>
                  <a:pt x="5809" y="168240"/>
                </a:lnTo>
                <a:lnTo>
                  <a:pt x="3868" y="174072"/>
                </a:lnTo>
                <a:lnTo>
                  <a:pt x="2574" y="179866"/>
                </a:lnTo>
                <a:lnTo>
                  <a:pt x="1712" y="185633"/>
                </a:lnTo>
                <a:lnTo>
                  <a:pt x="1136" y="191383"/>
                </a:lnTo>
                <a:lnTo>
                  <a:pt x="753" y="197121"/>
                </a:lnTo>
                <a:lnTo>
                  <a:pt x="327" y="207625"/>
                </a:lnTo>
                <a:lnTo>
                  <a:pt x="138" y="215467"/>
                </a:lnTo>
                <a:lnTo>
                  <a:pt x="0" y="246097"/>
                </a:lnTo>
                <a:lnTo>
                  <a:pt x="948" y="250742"/>
                </a:lnTo>
                <a:lnTo>
                  <a:pt x="4541" y="258444"/>
                </a:lnTo>
                <a:lnTo>
                  <a:pt x="6833" y="261831"/>
                </a:lnTo>
                <a:lnTo>
                  <a:pt x="9313" y="265042"/>
                </a:lnTo>
                <a:lnTo>
                  <a:pt x="11919" y="268134"/>
                </a:lnTo>
                <a:lnTo>
                  <a:pt x="14609" y="271149"/>
                </a:lnTo>
                <a:lnTo>
                  <a:pt x="20138" y="277038"/>
                </a:lnTo>
                <a:lnTo>
                  <a:pt x="23898" y="278990"/>
                </a:lnTo>
                <a:lnTo>
                  <a:pt x="28310" y="280291"/>
                </a:lnTo>
                <a:lnTo>
                  <a:pt x="33157" y="281158"/>
                </a:lnTo>
                <a:lnTo>
                  <a:pt x="37340" y="282689"/>
                </a:lnTo>
                <a:lnTo>
                  <a:pt x="41081" y="284662"/>
                </a:lnTo>
                <a:lnTo>
                  <a:pt x="44528" y="286929"/>
                </a:lnTo>
                <a:lnTo>
                  <a:pt x="47778" y="288441"/>
                </a:lnTo>
                <a:lnTo>
                  <a:pt x="50898" y="289449"/>
                </a:lnTo>
                <a:lnTo>
                  <a:pt x="53930" y="290121"/>
                </a:lnTo>
                <a:lnTo>
                  <a:pt x="57856" y="290569"/>
                </a:lnTo>
                <a:lnTo>
                  <a:pt x="62379" y="290868"/>
                </a:lnTo>
                <a:lnTo>
                  <a:pt x="67299" y="291067"/>
                </a:lnTo>
                <a:lnTo>
                  <a:pt x="77846" y="291288"/>
                </a:lnTo>
                <a:lnTo>
                  <a:pt x="83325" y="291347"/>
                </a:lnTo>
                <a:lnTo>
                  <a:pt x="87930" y="290434"/>
                </a:lnTo>
                <a:lnTo>
                  <a:pt x="91953" y="288873"/>
                </a:lnTo>
                <a:lnTo>
                  <a:pt x="95588" y="286879"/>
                </a:lnTo>
                <a:lnTo>
                  <a:pt x="98963" y="285550"/>
                </a:lnTo>
                <a:lnTo>
                  <a:pt x="102166" y="284664"/>
                </a:lnTo>
                <a:lnTo>
                  <a:pt x="111429" y="28289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2"/>
          <p:cNvSpPr/>
          <p:nvPr/>
        </p:nvSpPr>
        <p:spPr>
          <a:xfrm>
            <a:off x="3406139" y="3694747"/>
            <a:ext cx="197169" cy="102871"/>
          </a:xfrm>
          <a:custGeom>
            <a:avLst/>
            <a:gdLst/>
            <a:ahLst/>
            <a:cxnLst/>
            <a:rect l="0" t="0" r="0" b="0"/>
            <a:pathLst>
              <a:path w="197169" h="102871">
                <a:moveTo>
                  <a:pt x="0" y="0"/>
                </a:moveTo>
                <a:lnTo>
                  <a:pt x="20151" y="0"/>
                </a:lnTo>
                <a:lnTo>
                  <a:pt x="22959" y="953"/>
                </a:lnTo>
                <a:lnTo>
                  <a:pt x="25784" y="2540"/>
                </a:lnTo>
                <a:lnTo>
                  <a:pt x="28619" y="4551"/>
                </a:lnTo>
                <a:lnTo>
                  <a:pt x="32415" y="5892"/>
                </a:lnTo>
                <a:lnTo>
                  <a:pt x="36850" y="6785"/>
                </a:lnTo>
                <a:lnTo>
                  <a:pt x="41712" y="7381"/>
                </a:lnTo>
                <a:lnTo>
                  <a:pt x="45906" y="8731"/>
                </a:lnTo>
                <a:lnTo>
                  <a:pt x="49654" y="10583"/>
                </a:lnTo>
                <a:lnTo>
                  <a:pt x="53105" y="12770"/>
                </a:lnTo>
                <a:lnTo>
                  <a:pt x="57311" y="15181"/>
                </a:lnTo>
                <a:lnTo>
                  <a:pt x="67064" y="20400"/>
                </a:lnTo>
                <a:lnTo>
                  <a:pt x="83265" y="28693"/>
                </a:lnTo>
                <a:lnTo>
                  <a:pt x="87895" y="31511"/>
                </a:lnTo>
                <a:lnTo>
                  <a:pt x="91935" y="34342"/>
                </a:lnTo>
                <a:lnTo>
                  <a:pt x="95580" y="37182"/>
                </a:lnTo>
                <a:lnTo>
                  <a:pt x="99915" y="40028"/>
                </a:lnTo>
                <a:lnTo>
                  <a:pt x="104710" y="42878"/>
                </a:lnTo>
                <a:lnTo>
                  <a:pt x="109812" y="45730"/>
                </a:lnTo>
                <a:lnTo>
                  <a:pt x="114166" y="48584"/>
                </a:lnTo>
                <a:lnTo>
                  <a:pt x="118021" y="51440"/>
                </a:lnTo>
                <a:lnTo>
                  <a:pt x="121543" y="54296"/>
                </a:lnTo>
                <a:lnTo>
                  <a:pt x="124844" y="57152"/>
                </a:lnTo>
                <a:lnTo>
                  <a:pt x="127997" y="60009"/>
                </a:lnTo>
                <a:lnTo>
                  <a:pt x="134041" y="65723"/>
                </a:lnTo>
                <a:lnTo>
                  <a:pt x="139901" y="71438"/>
                </a:lnTo>
                <a:lnTo>
                  <a:pt x="143750" y="74295"/>
                </a:lnTo>
                <a:lnTo>
                  <a:pt x="148221" y="77153"/>
                </a:lnTo>
                <a:lnTo>
                  <a:pt x="153107" y="80010"/>
                </a:lnTo>
                <a:lnTo>
                  <a:pt x="157317" y="81915"/>
                </a:lnTo>
                <a:lnTo>
                  <a:pt x="161075" y="83185"/>
                </a:lnTo>
                <a:lnTo>
                  <a:pt x="164534" y="84032"/>
                </a:lnTo>
                <a:lnTo>
                  <a:pt x="167792" y="85549"/>
                </a:lnTo>
                <a:lnTo>
                  <a:pt x="170916" y="87513"/>
                </a:lnTo>
                <a:lnTo>
                  <a:pt x="173952" y="89774"/>
                </a:lnTo>
                <a:lnTo>
                  <a:pt x="176928" y="92235"/>
                </a:lnTo>
                <a:lnTo>
                  <a:pt x="179865" y="94827"/>
                </a:lnTo>
                <a:lnTo>
                  <a:pt x="186871" y="101281"/>
                </a:lnTo>
                <a:lnTo>
                  <a:pt x="188398" y="101811"/>
                </a:lnTo>
                <a:lnTo>
                  <a:pt x="190369" y="102164"/>
                </a:lnTo>
                <a:lnTo>
                  <a:pt x="197168" y="1028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3"/>
          <p:cNvSpPr/>
          <p:nvPr/>
        </p:nvSpPr>
        <p:spPr>
          <a:xfrm>
            <a:off x="3500437" y="3703320"/>
            <a:ext cx="51436" cy="111443"/>
          </a:xfrm>
          <a:custGeom>
            <a:avLst/>
            <a:gdLst/>
            <a:ahLst/>
            <a:cxnLst/>
            <a:rect l="0" t="0" r="0" b="0"/>
            <a:pathLst>
              <a:path w="51436" h="111443">
                <a:moveTo>
                  <a:pt x="51435" y="0"/>
                </a:moveTo>
                <a:lnTo>
                  <a:pt x="51435" y="7381"/>
                </a:lnTo>
                <a:lnTo>
                  <a:pt x="50483" y="9683"/>
                </a:lnTo>
                <a:lnTo>
                  <a:pt x="48895" y="13122"/>
                </a:lnTo>
                <a:lnTo>
                  <a:pt x="46884" y="17321"/>
                </a:lnTo>
                <a:lnTo>
                  <a:pt x="44591" y="21072"/>
                </a:lnTo>
                <a:lnTo>
                  <a:pt x="42110" y="24526"/>
                </a:lnTo>
                <a:lnTo>
                  <a:pt x="39503" y="27780"/>
                </a:lnTo>
                <a:lnTo>
                  <a:pt x="36813" y="31855"/>
                </a:lnTo>
                <a:lnTo>
                  <a:pt x="34067" y="36476"/>
                </a:lnTo>
                <a:lnTo>
                  <a:pt x="31284" y="41463"/>
                </a:lnTo>
                <a:lnTo>
                  <a:pt x="25652" y="52082"/>
                </a:lnTo>
                <a:lnTo>
                  <a:pt x="22816" y="57581"/>
                </a:lnTo>
                <a:lnTo>
                  <a:pt x="19973" y="62200"/>
                </a:lnTo>
                <a:lnTo>
                  <a:pt x="17126" y="66232"/>
                </a:lnTo>
                <a:lnTo>
                  <a:pt x="14275" y="69872"/>
                </a:lnTo>
                <a:lnTo>
                  <a:pt x="11421" y="74204"/>
                </a:lnTo>
                <a:lnTo>
                  <a:pt x="8567" y="78996"/>
                </a:lnTo>
                <a:lnTo>
                  <a:pt x="1692" y="91275"/>
                </a:lnTo>
                <a:lnTo>
                  <a:pt x="1128" y="93235"/>
                </a:lnTo>
                <a:lnTo>
                  <a:pt x="752" y="95494"/>
                </a:lnTo>
                <a:lnTo>
                  <a:pt x="501" y="97952"/>
                </a:lnTo>
                <a:lnTo>
                  <a:pt x="334" y="100544"/>
                </a:lnTo>
                <a:lnTo>
                  <a:pt x="223" y="103224"/>
                </a:lnTo>
                <a:lnTo>
                  <a:pt x="0" y="11144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4"/>
          <p:cNvSpPr/>
          <p:nvPr/>
        </p:nvSpPr>
        <p:spPr>
          <a:xfrm>
            <a:off x="3689032" y="3797617"/>
            <a:ext cx="25719" cy="68581"/>
          </a:xfrm>
          <a:custGeom>
            <a:avLst/>
            <a:gdLst/>
            <a:ahLst/>
            <a:cxnLst/>
            <a:rect l="0" t="0" r="0" b="0"/>
            <a:pathLst>
              <a:path w="25719" h="68581">
                <a:moveTo>
                  <a:pt x="0" y="0"/>
                </a:moveTo>
                <a:lnTo>
                  <a:pt x="11932" y="0"/>
                </a:lnTo>
                <a:lnTo>
                  <a:pt x="13669" y="953"/>
                </a:lnTo>
                <a:lnTo>
                  <a:pt x="14828" y="2540"/>
                </a:lnTo>
                <a:lnTo>
                  <a:pt x="15600" y="4551"/>
                </a:lnTo>
                <a:lnTo>
                  <a:pt x="17068" y="7797"/>
                </a:lnTo>
                <a:lnTo>
                  <a:pt x="21238" y="16483"/>
                </a:lnTo>
                <a:lnTo>
                  <a:pt x="22731" y="20513"/>
                </a:lnTo>
                <a:lnTo>
                  <a:pt x="23727" y="24153"/>
                </a:lnTo>
                <a:lnTo>
                  <a:pt x="24390" y="27532"/>
                </a:lnTo>
                <a:lnTo>
                  <a:pt x="24833" y="30737"/>
                </a:lnTo>
                <a:lnTo>
                  <a:pt x="25128" y="33827"/>
                </a:lnTo>
                <a:lnTo>
                  <a:pt x="25325" y="36839"/>
                </a:lnTo>
                <a:lnTo>
                  <a:pt x="25456" y="39799"/>
                </a:lnTo>
                <a:lnTo>
                  <a:pt x="25601" y="45629"/>
                </a:lnTo>
                <a:lnTo>
                  <a:pt x="25718" y="685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5"/>
          <p:cNvSpPr/>
          <p:nvPr/>
        </p:nvSpPr>
        <p:spPr>
          <a:xfrm>
            <a:off x="3766184" y="3669427"/>
            <a:ext cx="201768" cy="239634"/>
          </a:xfrm>
          <a:custGeom>
            <a:avLst/>
            <a:gdLst/>
            <a:ahLst/>
            <a:cxnLst/>
            <a:rect l="0" t="0" r="0" b="0"/>
            <a:pathLst>
              <a:path w="201768" h="239634">
                <a:moveTo>
                  <a:pt x="0" y="16748"/>
                </a:moveTo>
                <a:lnTo>
                  <a:pt x="0" y="32596"/>
                </a:lnTo>
                <a:lnTo>
                  <a:pt x="4552" y="38059"/>
                </a:lnTo>
                <a:lnTo>
                  <a:pt x="5892" y="40481"/>
                </a:lnTo>
                <a:lnTo>
                  <a:pt x="7382" y="45710"/>
                </a:lnTo>
                <a:lnTo>
                  <a:pt x="8731" y="49391"/>
                </a:lnTo>
                <a:lnTo>
                  <a:pt x="10584" y="53750"/>
                </a:lnTo>
                <a:lnTo>
                  <a:pt x="12771" y="58561"/>
                </a:lnTo>
                <a:lnTo>
                  <a:pt x="14229" y="62721"/>
                </a:lnTo>
                <a:lnTo>
                  <a:pt x="15849" y="69883"/>
                </a:lnTo>
                <a:lnTo>
                  <a:pt x="19110" y="76241"/>
                </a:lnTo>
                <a:lnTo>
                  <a:pt x="23733" y="82242"/>
                </a:lnTo>
                <a:lnTo>
                  <a:pt x="28964" y="88083"/>
                </a:lnTo>
                <a:lnTo>
                  <a:pt x="30739" y="90975"/>
                </a:lnTo>
                <a:lnTo>
                  <a:pt x="32712" y="96728"/>
                </a:lnTo>
                <a:lnTo>
                  <a:pt x="34191" y="98643"/>
                </a:lnTo>
                <a:lnTo>
                  <a:pt x="36129" y="99919"/>
                </a:lnTo>
                <a:lnTo>
                  <a:pt x="38374" y="100770"/>
                </a:lnTo>
                <a:lnTo>
                  <a:pt x="43408" y="104256"/>
                </a:lnTo>
                <a:lnTo>
                  <a:pt x="46084" y="106519"/>
                </a:lnTo>
                <a:lnTo>
                  <a:pt x="48820" y="108028"/>
                </a:lnTo>
                <a:lnTo>
                  <a:pt x="54401" y="109704"/>
                </a:lnTo>
                <a:lnTo>
                  <a:pt x="57222" y="109198"/>
                </a:lnTo>
                <a:lnTo>
                  <a:pt x="62897" y="106097"/>
                </a:lnTo>
                <a:lnTo>
                  <a:pt x="68595" y="104083"/>
                </a:lnTo>
                <a:lnTo>
                  <a:pt x="71448" y="103546"/>
                </a:lnTo>
                <a:lnTo>
                  <a:pt x="77157" y="100410"/>
                </a:lnTo>
                <a:lnTo>
                  <a:pt x="80013" y="98240"/>
                </a:lnTo>
                <a:lnTo>
                  <a:pt x="85727" y="95829"/>
                </a:lnTo>
                <a:lnTo>
                  <a:pt x="88584" y="95186"/>
                </a:lnTo>
                <a:lnTo>
                  <a:pt x="90488" y="93805"/>
                </a:lnTo>
                <a:lnTo>
                  <a:pt x="91758" y="91932"/>
                </a:lnTo>
                <a:lnTo>
                  <a:pt x="94122" y="86358"/>
                </a:lnTo>
                <a:lnTo>
                  <a:pt x="98347" y="77531"/>
                </a:lnTo>
                <a:lnTo>
                  <a:pt x="100807" y="73462"/>
                </a:lnTo>
                <a:lnTo>
                  <a:pt x="106081" y="66401"/>
                </a:lnTo>
                <a:lnTo>
                  <a:pt x="111600" y="60089"/>
                </a:lnTo>
                <a:lnTo>
                  <a:pt x="114405" y="57071"/>
                </a:lnTo>
                <a:lnTo>
                  <a:pt x="116275" y="53155"/>
                </a:lnTo>
                <a:lnTo>
                  <a:pt x="117522" y="48639"/>
                </a:lnTo>
                <a:lnTo>
                  <a:pt x="118353" y="43724"/>
                </a:lnTo>
                <a:lnTo>
                  <a:pt x="118907" y="39494"/>
                </a:lnTo>
                <a:lnTo>
                  <a:pt x="119523" y="32255"/>
                </a:lnTo>
                <a:lnTo>
                  <a:pt x="119797" y="25862"/>
                </a:lnTo>
                <a:lnTo>
                  <a:pt x="119950" y="16908"/>
                </a:lnTo>
                <a:lnTo>
                  <a:pt x="120003" y="9900"/>
                </a:lnTo>
                <a:lnTo>
                  <a:pt x="117470" y="6402"/>
                </a:lnTo>
                <a:lnTo>
                  <a:pt x="111795" y="0"/>
                </a:lnTo>
                <a:lnTo>
                  <a:pt x="111474" y="7019"/>
                </a:lnTo>
                <a:lnTo>
                  <a:pt x="111452" y="12383"/>
                </a:lnTo>
                <a:lnTo>
                  <a:pt x="112402" y="13838"/>
                </a:lnTo>
                <a:lnTo>
                  <a:pt x="113988" y="14808"/>
                </a:lnTo>
                <a:lnTo>
                  <a:pt x="115997" y="15455"/>
                </a:lnTo>
                <a:lnTo>
                  <a:pt x="117336" y="16838"/>
                </a:lnTo>
                <a:lnTo>
                  <a:pt x="118229" y="18713"/>
                </a:lnTo>
                <a:lnTo>
                  <a:pt x="118824" y="20915"/>
                </a:lnTo>
                <a:lnTo>
                  <a:pt x="122026" y="25902"/>
                </a:lnTo>
                <a:lnTo>
                  <a:pt x="124213" y="28566"/>
                </a:lnTo>
                <a:lnTo>
                  <a:pt x="125671" y="31294"/>
                </a:lnTo>
                <a:lnTo>
                  <a:pt x="127292" y="36865"/>
                </a:lnTo>
                <a:lnTo>
                  <a:pt x="130552" y="42516"/>
                </a:lnTo>
                <a:lnTo>
                  <a:pt x="135176" y="49155"/>
                </a:lnTo>
                <a:lnTo>
                  <a:pt x="137742" y="53593"/>
                </a:lnTo>
                <a:lnTo>
                  <a:pt x="140406" y="58456"/>
                </a:lnTo>
                <a:lnTo>
                  <a:pt x="143134" y="62651"/>
                </a:lnTo>
                <a:lnTo>
                  <a:pt x="148705" y="69851"/>
                </a:lnTo>
                <a:lnTo>
                  <a:pt x="152477" y="73105"/>
                </a:lnTo>
                <a:lnTo>
                  <a:pt x="156897" y="76227"/>
                </a:lnTo>
                <a:lnTo>
                  <a:pt x="161748" y="79260"/>
                </a:lnTo>
                <a:lnTo>
                  <a:pt x="165935" y="82235"/>
                </a:lnTo>
                <a:lnTo>
                  <a:pt x="169678" y="85171"/>
                </a:lnTo>
                <a:lnTo>
                  <a:pt x="173126" y="88081"/>
                </a:lnTo>
                <a:lnTo>
                  <a:pt x="176378" y="91925"/>
                </a:lnTo>
                <a:lnTo>
                  <a:pt x="179498" y="96394"/>
                </a:lnTo>
                <a:lnTo>
                  <a:pt x="182530" y="101278"/>
                </a:lnTo>
                <a:lnTo>
                  <a:pt x="185505" y="105486"/>
                </a:lnTo>
                <a:lnTo>
                  <a:pt x="191349" y="112702"/>
                </a:lnTo>
                <a:lnTo>
                  <a:pt x="194582" y="119084"/>
                </a:lnTo>
                <a:lnTo>
                  <a:pt x="196971" y="126048"/>
                </a:lnTo>
                <a:lnTo>
                  <a:pt x="198942" y="130572"/>
                </a:lnTo>
                <a:lnTo>
                  <a:pt x="201208" y="135493"/>
                </a:lnTo>
                <a:lnTo>
                  <a:pt x="201767" y="140679"/>
                </a:lnTo>
                <a:lnTo>
                  <a:pt x="201186" y="146041"/>
                </a:lnTo>
                <a:lnTo>
                  <a:pt x="199846" y="151521"/>
                </a:lnTo>
                <a:lnTo>
                  <a:pt x="198954" y="157079"/>
                </a:lnTo>
                <a:lnTo>
                  <a:pt x="198358" y="162689"/>
                </a:lnTo>
                <a:lnTo>
                  <a:pt x="197962" y="168334"/>
                </a:lnTo>
                <a:lnTo>
                  <a:pt x="196745" y="173050"/>
                </a:lnTo>
                <a:lnTo>
                  <a:pt x="194981" y="177147"/>
                </a:lnTo>
                <a:lnTo>
                  <a:pt x="192853" y="180831"/>
                </a:lnTo>
                <a:lnTo>
                  <a:pt x="187947" y="190004"/>
                </a:lnTo>
                <a:lnTo>
                  <a:pt x="185306" y="195116"/>
                </a:lnTo>
                <a:lnTo>
                  <a:pt x="182593" y="199478"/>
                </a:lnTo>
                <a:lnTo>
                  <a:pt x="177038" y="206863"/>
                </a:lnTo>
                <a:lnTo>
                  <a:pt x="171393" y="213321"/>
                </a:lnTo>
                <a:lnTo>
                  <a:pt x="165710" y="219366"/>
                </a:lnTo>
                <a:lnTo>
                  <a:pt x="151445" y="233883"/>
                </a:lnTo>
                <a:lnTo>
                  <a:pt x="148588" y="235799"/>
                </a:lnTo>
                <a:lnTo>
                  <a:pt x="142875" y="237929"/>
                </a:lnTo>
                <a:lnTo>
                  <a:pt x="139065" y="238497"/>
                </a:lnTo>
                <a:lnTo>
                  <a:pt x="134620" y="238875"/>
                </a:lnTo>
                <a:lnTo>
                  <a:pt x="120870" y="239589"/>
                </a:lnTo>
                <a:lnTo>
                  <a:pt x="111443" y="23963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6"/>
          <p:cNvSpPr/>
          <p:nvPr/>
        </p:nvSpPr>
        <p:spPr>
          <a:xfrm>
            <a:off x="4014787" y="3729037"/>
            <a:ext cx="51436" cy="68581"/>
          </a:xfrm>
          <a:custGeom>
            <a:avLst/>
            <a:gdLst/>
            <a:ahLst/>
            <a:cxnLst/>
            <a:rect l="0" t="0" r="0" b="0"/>
            <a:pathLst>
              <a:path w="51436" h="68581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043" y="2540"/>
                </a:lnTo>
                <a:lnTo>
                  <a:pt x="8219" y="4551"/>
                </a:lnTo>
                <a:lnTo>
                  <a:pt x="9290" y="5892"/>
                </a:lnTo>
                <a:lnTo>
                  <a:pt x="10956" y="6785"/>
                </a:lnTo>
                <a:lnTo>
                  <a:pt x="13019" y="7381"/>
                </a:lnTo>
                <a:lnTo>
                  <a:pt x="14394" y="8731"/>
                </a:lnTo>
                <a:lnTo>
                  <a:pt x="15311" y="10583"/>
                </a:lnTo>
                <a:lnTo>
                  <a:pt x="15922" y="12771"/>
                </a:lnTo>
                <a:lnTo>
                  <a:pt x="17283" y="15181"/>
                </a:lnTo>
                <a:lnTo>
                  <a:pt x="19141" y="17741"/>
                </a:lnTo>
                <a:lnTo>
                  <a:pt x="21333" y="20400"/>
                </a:lnTo>
                <a:lnTo>
                  <a:pt x="23747" y="23125"/>
                </a:lnTo>
                <a:lnTo>
                  <a:pt x="28969" y="28693"/>
                </a:lnTo>
                <a:lnTo>
                  <a:pt x="30743" y="31511"/>
                </a:lnTo>
                <a:lnTo>
                  <a:pt x="31926" y="34342"/>
                </a:lnTo>
                <a:lnTo>
                  <a:pt x="32714" y="37183"/>
                </a:lnTo>
                <a:lnTo>
                  <a:pt x="34192" y="40028"/>
                </a:lnTo>
                <a:lnTo>
                  <a:pt x="36130" y="42878"/>
                </a:lnTo>
                <a:lnTo>
                  <a:pt x="38374" y="45731"/>
                </a:lnTo>
                <a:lnTo>
                  <a:pt x="39870" y="48585"/>
                </a:lnTo>
                <a:lnTo>
                  <a:pt x="40867" y="51440"/>
                </a:lnTo>
                <a:lnTo>
                  <a:pt x="41532" y="54296"/>
                </a:lnTo>
                <a:lnTo>
                  <a:pt x="41976" y="57152"/>
                </a:lnTo>
                <a:lnTo>
                  <a:pt x="42272" y="60009"/>
                </a:lnTo>
                <a:lnTo>
                  <a:pt x="42468" y="62866"/>
                </a:lnTo>
                <a:lnTo>
                  <a:pt x="43552" y="64771"/>
                </a:lnTo>
                <a:lnTo>
                  <a:pt x="45227" y="66041"/>
                </a:lnTo>
                <a:lnTo>
                  <a:pt x="51435" y="685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7"/>
          <p:cNvSpPr/>
          <p:nvPr/>
        </p:nvSpPr>
        <p:spPr>
          <a:xfrm>
            <a:off x="4014787" y="3558779"/>
            <a:ext cx="230934" cy="238839"/>
          </a:xfrm>
          <a:custGeom>
            <a:avLst/>
            <a:gdLst/>
            <a:ahLst/>
            <a:cxnLst/>
            <a:rect l="0" t="0" r="0" b="0"/>
            <a:pathLst>
              <a:path w="230934" h="238839">
                <a:moveTo>
                  <a:pt x="0" y="7381"/>
                </a:moveTo>
                <a:lnTo>
                  <a:pt x="12770" y="7381"/>
                </a:lnTo>
                <a:lnTo>
                  <a:pt x="15181" y="6428"/>
                </a:lnTo>
                <a:lnTo>
                  <a:pt x="20400" y="2830"/>
                </a:lnTo>
                <a:lnTo>
                  <a:pt x="24077" y="1489"/>
                </a:lnTo>
                <a:lnTo>
                  <a:pt x="28434" y="595"/>
                </a:lnTo>
                <a:lnTo>
                  <a:pt x="33244" y="0"/>
                </a:lnTo>
                <a:lnTo>
                  <a:pt x="39307" y="555"/>
                </a:lnTo>
                <a:lnTo>
                  <a:pt x="46207" y="1878"/>
                </a:lnTo>
                <a:lnTo>
                  <a:pt x="53665" y="3712"/>
                </a:lnTo>
                <a:lnTo>
                  <a:pt x="60542" y="4935"/>
                </a:lnTo>
                <a:lnTo>
                  <a:pt x="67031" y="5750"/>
                </a:lnTo>
                <a:lnTo>
                  <a:pt x="73262" y="6294"/>
                </a:lnTo>
                <a:lnTo>
                  <a:pt x="81227" y="7608"/>
                </a:lnTo>
                <a:lnTo>
                  <a:pt x="90346" y="9438"/>
                </a:lnTo>
                <a:lnTo>
                  <a:pt x="100235" y="11609"/>
                </a:lnTo>
                <a:lnTo>
                  <a:pt x="108734" y="14010"/>
                </a:lnTo>
                <a:lnTo>
                  <a:pt x="116304" y="16563"/>
                </a:lnTo>
                <a:lnTo>
                  <a:pt x="123256" y="19217"/>
                </a:lnTo>
                <a:lnTo>
                  <a:pt x="138600" y="24706"/>
                </a:lnTo>
                <a:lnTo>
                  <a:pt x="146693" y="27504"/>
                </a:lnTo>
                <a:lnTo>
                  <a:pt x="153993" y="31273"/>
                </a:lnTo>
                <a:lnTo>
                  <a:pt x="160764" y="35692"/>
                </a:lnTo>
                <a:lnTo>
                  <a:pt x="167184" y="40542"/>
                </a:lnTo>
                <a:lnTo>
                  <a:pt x="181937" y="51012"/>
                </a:lnTo>
                <a:lnTo>
                  <a:pt x="189871" y="56470"/>
                </a:lnTo>
                <a:lnTo>
                  <a:pt x="196113" y="62015"/>
                </a:lnTo>
                <a:lnTo>
                  <a:pt x="201227" y="67616"/>
                </a:lnTo>
                <a:lnTo>
                  <a:pt x="205589" y="73255"/>
                </a:lnTo>
                <a:lnTo>
                  <a:pt x="209449" y="79872"/>
                </a:lnTo>
                <a:lnTo>
                  <a:pt x="212976" y="87141"/>
                </a:lnTo>
                <a:lnTo>
                  <a:pt x="216279" y="94844"/>
                </a:lnTo>
                <a:lnTo>
                  <a:pt x="222489" y="108483"/>
                </a:lnTo>
                <a:lnTo>
                  <a:pt x="225478" y="114787"/>
                </a:lnTo>
                <a:lnTo>
                  <a:pt x="227471" y="121847"/>
                </a:lnTo>
                <a:lnTo>
                  <a:pt x="228800" y="129412"/>
                </a:lnTo>
                <a:lnTo>
                  <a:pt x="229686" y="137312"/>
                </a:lnTo>
                <a:lnTo>
                  <a:pt x="230277" y="144484"/>
                </a:lnTo>
                <a:lnTo>
                  <a:pt x="230670" y="151170"/>
                </a:lnTo>
                <a:lnTo>
                  <a:pt x="230933" y="157533"/>
                </a:lnTo>
                <a:lnTo>
                  <a:pt x="230155" y="164632"/>
                </a:lnTo>
                <a:lnTo>
                  <a:pt x="228684" y="172223"/>
                </a:lnTo>
                <a:lnTo>
                  <a:pt x="226751" y="180140"/>
                </a:lnTo>
                <a:lnTo>
                  <a:pt x="224510" y="187324"/>
                </a:lnTo>
                <a:lnTo>
                  <a:pt x="222064" y="194018"/>
                </a:lnTo>
                <a:lnTo>
                  <a:pt x="219480" y="200385"/>
                </a:lnTo>
                <a:lnTo>
                  <a:pt x="217757" y="205583"/>
                </a:lnTo>
                <a:lnTo>
                  <a:pt x="216609" y="210001"/>
                </a:lnTo>
                <a:lnTo>
                  <a:pt x="215843" y="213898"/>
                </a:lnTo>
                <a:lnTo>
                  <a:pt x="214380" y="218402"/>
                </a:lnTo>
                <a:lnTo>
                  <a:pt x="212453" y="223309"/>
                </a:lnTo>
                <a:lnTo>
                  <a:pt x="210215" y="228485"/>
                </a:lnTo>
                <a:lnTo>
                  <a:pt x="207771" y="231936"/>
                </a:lnTo>
                <a:lnTo>
                  <a:pt x="205189" y="234237"/>
                </a:lnTo>
                <a:lnTo>
                  <a:pt x="197167" y="2388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8"/>
          <p:cNvSpPr/>
          <p:nvPr/>
        </p:nvSpPr>
        <p:spPr>
          <a:xfrm>
            <a:off x="3783329" y="3814762"/>
            <a:ext cx="24413" cy="94299"/>
          </a:xfrm>
          <a:custGeom>
            <a:avLst/>
            <a:gdLst/>
            <a:ahLst/>
            <a:cxnLst/>
            <a:rect l="0" t="0" r="0" b="0"/>
            <a:pathLst>
              <a:path w="24413" h="9429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5"/>
                </a:lnTo>
                <a:lnTo>
                  <a:pt x="4551" y="11932"/>
                </a:lnTo>
                <a:lnTo>
                  <a:pt x="5892" y="14622"/>
                </a:lnTo>
                <a:lnTo>
                  <a:pt x="6786" y="17368"/>
                </a:lnTo>
                <a:lnTo>
                  <a:pt x="7382" y="20151"/>
                </a:lnTo>
                <a:lnTo>
                  <a:pt x="8731" y="22959"/>
                </a:lnTo>
                <a:lnTo>
                  <a:pt x="10584" y="25784"/>
                </a:lnTo>
                <a:lnTo>
                  <a:pt x="12771" y="28619"/>
                </a:lnTo>
                <a:lnTo>
                  <a:pt x="14229" y="31462"/>
                </a:lnTo>
                <a:lnTo>
                  <a:pt x="15201" y="34310"/>
                </a:lnTo>
                <a:lnTo>
                  <a:pt x="15849" y="37161"/>
                </a:lnTo>
                <a:lnTo>
                  <a:pt x="17234" y="40014"/>
                </a:lnTo>
                <a:lnTo>
                  <a:pt x="19110" y="42868"/>
                </a:lnTo>
                <a:lnTo>
                  <a:pt x="21312" y="45724"/>
                </a:lnTo>
                <a:lnTo>
                  <a:pt x="22781" y="48580"/>
                </a:lnTo>
                <a:lnTo>
                  <a:pt x="23760" y="51437"/>
                </a:lnTo>
                <a:lnTo>
                  <a:pt x="24412" y="54294"/>
                </a:lnTo>
                <a:lnTo>
                  <a:pt x="23895" y="58103"/>
                </a:lnTo>
                <a:lnTo>
                  <a:pt x="22598" y="62548"/>
                </a:lnTo>
                <a:lnTo>
                  <a:pt x="20780" y="67416"/>
                </a:lnTo>
                <a:lnTo>
                  <a:pt x="19569" y="71614"/>
                </a:lnTo>
                <a:lnTo>
                  <a:pt x="18761" y="75366"/>
                </a:lnTo>
                <a:lnTo>
                  <a:pt x="18223" y="78818"/>
                </a:lnTo>
                <a:lnTo>
                  <a:pt x="17864" y="82073"/>
                </a:lnTo>
                <a:lnTo>
                  <a:pt x="17624" y="85196"/>
                </a:lnTo>
                <a:lnTo>
                  <a:pt x="17146" y="942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9"/>
          <p:cNvSpPr/>
          <p:nvPr/>
        </p:nvSpPr>
        <p:spPr>
          <a:xfrm>
            <a:off x="4803880" y="3257550"/>
            <a:ext cx="153883" cy="307269"/>
          </a:xfrm>
          <a:custGeom>
            <a:avLst/>
            <a:gdLst/>
            <a:ahLst/>
            <a:cxnLst/>
            <a:rect l="0" t="0" r="0" b="0"/>
            <a:pathLst>
              <a:path w="153883" h="307269">
                <a:moveTo>
                  <a:pt x="102447" y="0"/>
                </a:moveTo>
                <a:lnTo>
                  <a:pt x="82296" y="0"/>
                </a:lnTo>
                <a:lnTo>
                  <a:pt x="79488" y="952"/>
                </a:lnTo>
                <a:lnTo>
                  <a:pt x="76663" y="2540"/>
                </a:lnTo>
                <a:lnTo>
                  <a:pt x="73828" y="4550"/>
                </a:lnTo>
                <a:lnTo>
                  <a:pt x="70985" y="6844"/>
                </a:lnTo>
                <a:lnTo>
                  <a:pt x="68138" y="9325"/>
                </a:lnTo>
                <a:lnTo>
                  <a:pt x="65287" y="11931"/>
                </a:lnTo>
                <a:lnTo>
                  <a:pt x="61481" y="14621"/>
                </a:lnTo>
                <a:lnTo>
                  <a:pt x="57039" y="17368"/>
                </a:lnTo>
                <a:lnTo>
                  <a:pt x="52172" y="20151"/>
                </a:lnTo>
                <a:lnTo>
                  <a:pt x="47023" y="23911"/>
                </a:lnTo>
                <a:lnTo>
                  <a:pt x="41685" y="28323"/>
                </a:lnTo>
                <a:lnTo>
                  <a:pt x="36221" y="33170"/>
                </a:lnTo>
                <a:lnTo>
                  <a:pt x="32579" y="38305"/>
                </a:lnTo>
                <a:lnTo>
                  <a:pt x="30151" y="43634"/>
                </a:lnTo>
                <a:lnTo>
                  <a:pt x="28532" y="49092"/>
                </a:lnTo>
                <a:lnTo>
                  <a:pt x="25548" y="54635"/>
                </a:lnTo>
                <a:lnTo>
                  <a:pt x="21653" y="60236"/>
                </a:lnTo>
                <a:lnTo>
                  <a:pt x="17152" y="65875"/>
                </a:lnTo>
                <a:lnTo>
                  <a:pt x="14151" y="71539"/>
                </a:lnTo>
                <a:lnTo>
                  <a:pt x="12151" y="77220"/>
                </a:lnTo>
                <a:lnTo>
                  <a:pt x="10817" y="82912"/>
                </a:lnTo>
                <a:lnTo>
                  <a:pt x="8975" y="89565"/>
                </a:lnTo>
                <a:lnTo>
                  <a:pt x="4389" y="104576"/>
                </a:lnTo>
                <a:lnTo>
                  <a:pt x="2785" y="112580"/>
                </a:lnTo>
                <a:lnTo>
                  <a:pt x="1716" y="120773"/>
                </a:lnTo>
                <a:lnTo>
                  <a:pt x="1003" y="129093"/>
                </a:lnTo>
                <a:lnTo>
                  <a:pt x="528" y="137497"/>
                </a:lnTo>
                <a:lnTo>
                  <a:pt x="0" y="154454"/>
                </a:lnTo>
                <a:lnTo>
                  <a:pt x="811" y="162024"/>
                </a:lnTo>
                <a:lnTo>
                  <a:pt x="2305" y="168976"/>
                </a:lnTo>
                <a:lnTo>
                  <a:pt x="4253" y="175516"/>
                </a:lnTo>
                <a:lnTo>
                  <a:pt x="5552" y="182733"/>
                </a:lnTo>
                <a:lnTo>
                  <a:pt x="6418" y="190402"/>
                </a:lnTo>
                <a:lnTo>
                  <a:pt x="6995" y="198372"/>
                </a:lnTo>
                <a:lnTo>
                  <a:pt x="8333" y="205590"/>
                </a:lnTo>
                <a:lnTo>
                  <a:pt x="10176" y="212307"/>
                </a:lnTo>
                <a:lnTo>
                  <a:pt x="12358" y="218691"/>
                </a:lnTo>
                <a:lnTo>
                  <a:pt x="14765" y="224851"/>
                </a:lnTo>
                <a:lnTo>
                  <a:pt x="17323" y="230863"/>
                </a:lnTo>
                <a:lnTo>
                  <a:pt x="22704" y="242623"/>
                </a:lnTo>
                <a:lnTo>
                  <a:pt x="28271" y="254200"/>
                </a:lnTo>
                <a:lnTo>
                  <a:pt x="32041" y="259002"/>
                </a:lnTo>
                <a:lnTo>
                  <a:pt x="36460" y="263155"/>
                </a:lnTo>
                <a:lnTo>
                  <a:pt x="41310" y="266877"/>
                </a:lnTo>
                <a:lnTo>
                  <a:pt x="46449" y="270310"/>
                </a:lnTo>
                <a:lnTo>
                  <a:pt x="51780" y="273551"/>
                </a:lnTo>
                <a:lnTo>
                  <a:pt x="57239" y="276665"/>
                </a:lnTo>
                <a:lnTo>
                  <a:pt x="61831" y="279693"/>
                </a:lnTo>
                <a:lnTo>
                  <a:pt x="65845" y="282664"/>
                </a:lnTo>
                <a:lnTo>
                  <a:pt x="69473" y="285598"/>
                </a:lnTo>
                <a:lnTo>
                  <a:pt x="74749" y="288506"/>
                </a:lnTo>
                <a:lnTo>
                  <a:pt x="81124" y="291397"/>
                </a:lnTo>
                <a:lnTo>
                  <a:pt x="88232" y="294277"/>
                </a:lnTo>
                <a:lnTo>
                  <a:pt x="93923" y="296197"/>
                </a:lnTo>
                <a:lnTo>
                  <a:pt x="98669" y="297477"/>
                </a:lnTo>
                <a:lnTo>
                  <a:pt x="102786" y="298331"/>
                </a:lnTo>
                <a:lnTo>
                  <a:pt x="107435" y="299852"/>
                </a:lnTo>
                <a:lnTo>
                  <a:pt x="112440" y="301819"/>
                </a:lnTo>
                <a:lnTo>
                  <a:pt x="117681" y="304082"/>
                </a:lnTo>
                <a:lnTo>
                  <a:pt x="123081" y="305591"/>
                </a:lnTo>
                <a:lnTo>
                  <a:pt x="128585" y="306597"/>
                </a:lnTo>
                <a:lnTo>
                  <a:pt x="134160" y="307268"/>
                </a:lnTo>
                <a:lnTo>
                  <a:pt x="138829" y="306763"/>
                </a:lnTo>
                <a:lnTo>
                  <a:pt x="142894" y="305473"/>
                </a:lnTo>
                <a:lnTo>
                  <a:pt x="153882" y="3000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60"/>
          <p:cNvSpPr/>
          <p:nvPr/>
        </p:nvSpPr>
        <p:spPr>
          <a:xfrm>
            <a:off x="4966334" y="3334702"/>
            <a:ext cx="188596" cy="145734"/>
          </a:xfrm>
          <a:custGeom>
            <a:avLst/>
            <a:gdLst/>
            <a:ahLst/>
            <a:cxnLst/>
            <a:rect l="0" t="0" r="0" b="0"/>
            <a:pathLst>
              <a:path w="188596" h="145734">
                <a:moveTo>
                  <a:pt x="0" y="0"/>
                </a:moveTo>
                <a:lnTo>
                  <a:pt x="4552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2" y="4551"/>
                </a:lnTo>
                <a:lnTo>
                  <a:pt x="9684" y="6844"/>
                </a:lnTo>
                <a:lnTo>
                  <a:pt x="13124" y="9325"/>
                </a:lnTo>
                <a:lnTo>
                  <a:pt x="17322" y="11932"/>
                </a:lnTo>
                <a:lnTo>
                  <a:pt x="21073" y="14622"/>
                </a:lnTo>
                <a:lnTo>
                  <a:pt x="24527" y="17368"/>
                </a:lnTo>
                <a:lnTo>
                  <a:pt x="27781" y="20151"/>
                </a:lnTo>
                <a:lnTo>
                  <a:pt x="31856" y="23911"/>
                </a:lnTo>
                <a:lnTo>
                  <a:pt x="41463" y="33170"/>
                </a:lnTo>
                <a:lnTo>
                  <a:pt x="46692" y="37353"/>
                </a:lnTo>
                <a:lnTo>
                  <a:pt x="52084" y="41095"/>
                </a:lnTo>
                <a:lnTo>
                  <a:pt x="57582" y="44542"/>
                </a:lnTo>
                <a:lnTo>
                  <a:pt x="63153" y="48744"/>
                </a:lnTo>
                <a:lnTo>
                  <a:pt x="68773" y="53451"/>
                </a:lnTo>
                <a:lnTo>
                  <a:pt x="74423" y="58494"/>
                </a:lnTo>
                <a:lnTo>
                  <a:pt x="80096" y="62809"/>
                </a:lnTo>
                <a:lnTo>
                  <a:pt x="85782" y="66638"/>
                </a:lnTo>
                <a:lnTo>
                  <a:pt x="91478" y="70142"/>
                </a:lnTo>
                <a:lnTo>
                  <a:pt x="97181" y="74384"/>
                </a:lnTo>
                <a:lnTo>
                  <a:pt x="102887" y="79117"/>
                </a:lnTo>
                <a:lnTo>
                  <a:pt x="108597" y="84177"/>
                </a:lnTo>
                <a:lnTo>
                  <a:pt x="114308" y="88503"/>
                </a:lnTo>
                <a:lnTo>
                  <a:pt x="120021" y="92339"/>
                </a:lnTo>
                <a:lnTo>
                  <a:pt x="125734" y="95850"/>
                </a:lnTo>
                <a:lnTo>
                  <a:pt x="130495" y="99142"/>
                </a:lnTo>
                <a:lnTo>
                  <a:pt x="134622" y="102290"/>
                </a:lnTo>
                <a:lnTo>
                  <a:pt x="138326" y="105341"/>
                </a:lnTo>
                <a:lnTo>
                  <a:pt x="142700" y="109280"/>
                </a:lnTo>
                <a:lnTo>
                  <a:pt x="152640" y="118736"/>
                </a:lnTo>
                <a:lnTo>
                  <a:pt x="164395" y="130219"/>
                </a:lnTo>
                <a:lnTo>
                  <a:pt x="167699" y="132533"/>
                </a:lnTo>
                <a:lnTo>
                  <a:pt x="170855" y="134075"/>
                </a:lnTo>
                <a:lnTo>
                  <a:pt x="173911" y="135104"/>
                </a:lnTo>
                <a:lnTo>
                  <a:pt x="176901" y="136741"/>
                </a:lnTo>
                <a:lnTo>
                  <a:pt x="182763" y="141102"/>
                </a:lnTo>
                <a:lnTo>
                  <a:pt x="188595" y="14573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61"/>
          <p:cNvSpPr/>
          <p:nvPr/>
        </p:nvSpPr>
        <p:spPr>
          <a:xfrm>
            <a:off x="5017770" y="3317557"/>
            <a:ext cx="94298" cy="180023"/>
          </a:xfrm>
          <a:custGeom>
            <a:avLst/>
            <a:gdLst/>
            <a:ahLst/>
            <a:cxnLst/>
            <a:rect l="0" t="0" r="0" b="0"/>
            <a:pathLst>
              <a:path w="94298" h="180023">
                <a:moveTo>
                  <a:pt x="94297" y="0"/>
                </a:moveTo>
                <a:lnTo>
                  <a:pt x="94297" y="4551"/>
                </a:lnTo>
                <a:lnTo>
                  <a:pt x="93345" y="5892"/>
                </a:lnTo>
                <a:lnTo>
                  <a:pt x="91757" y="6785"/>
                </a:lnTo>
                <a:lnTo>
                  <a:pt x="89746" y="7381"/>
                </a:lnTo>
                <a:lnTo>
                  <a:pt x="88405" y="8731"/>
                </a:lnTo>
                <a:lnTo>
                  <a:pt x="87512" y="10583"/>
                </a:lnTo>
                <a:lnTo>
                  <a:pt x="86519" y="15181"/>
                </a:lnTo>
                <a:lnTo>
                  <a:pt x="86078" y="20400"/>
                </a:lnTo>
                <a:lnTo>
                  <a:pt x="85008" y="24077"/>
                </a:lnTo>
                <a:lnTo>
                  <a:pt x="83342" y="28434"/>
                </a:lnTo>
                <a:lnTo>
                  <a:pt x="81278" y="33244"/>
                </a:lnTo>
                <a:lnTo>
                  <a:pt x="78950" y="39307"/>
                </a:lnTo>
                <a:lnTo>
                  <a:pt x="73824" y="53665"/>
                </a:lnTo>
                <a:lnTo>
                  <a:pt x="70170" y="60542"/>
                </a:lnTo>
                <a:lnTo>
                  <a:pt x="65830" y="67031"/>
                </a:lnTo>
                <a:lnTo>
                  <a:pt x="61032" y="73262"/>
                </a:lnTo>
                <a:lnTo>
                  <a:pt x="56880" y="80274"/>
                </a:lnTo>
                <a:lnTo>
                  <a:pt x="53160" y="87806"/>
                </a:lnTo>
                <a:lnTo>
                  <a:pt x="49727" y="95685"/>
                </a:lnTo>
                <a:lnTo>
                  <a:pt x="45534" y="102843"/>
                </a:lnTo>
                <a:lnTo>
                  <a:pt x="40834" y="109519"/>
                </a:lnTo>
                <a:lnTo>
                  <a:pt x="35795" y="115875"/>
                </a:lnTo>
                <a:lnTo>
                  <a:pt x="31483" y="122018"/>
                </a:lnTo>
                <a:lnTo>
                  <a:pt x="27656" y="128018"/>
                </a:lnTo>
                <a:lnTo>
                  <a:pt x="24152" y="133923"/>
                </a:lnTo>
                <a:lnTo>
                  <a:pt x="20863" y="139764"/>
                </a:lnTo>
                <a:lnTo>
                  <a:pt x="14670" y="151335"/>
                </a:lnTo>
                <a:lnTo>
                  <a:pt x="0" y="1800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62"/>
          <p:cNvSpPr/>
          <p:nvPr/>
        </p:nvSpPr>
        <p:spPr>
          <a:xfrm>
            <a:off x="5172075" y="3412218"/>
            <a:ext cx="154305" cy="110692"/>
          </a:xfrm>
          <a:custGeom>
            <a:avLst/>
            <a:gdLst/>
            <a:ahLst/>
            <a:cxnLst/>
            <a:rect l="0" t="0" r="0" b="0"/>
            <a:pathLst>
              <a:path w="154305" h="110692">
                <a:moveTo>
                  <a:pt x="0" y="33927"/>
                </a:moveTo>
                <a:lnTo>
                  <a:pt x="0" y="29376"/>
                </a:lnTo>
                <a:lnTo>
                  <a:pt x="952" y="28035"/>
                </a:lnTo>
                <a:lnTo>
                  <a:pt x="2540" y="27141"/>
                </a:lnTo>
                <a:lnTo>
                  <a:pt x="6843" y="26149"/>
                </a:lnTo>
                <a:lnTo>
                  <a:pt x="9325" y="25884"/>
                </a:lnTo>
                <a:lnTo>
                  <a:pt x="11931" y="25707"/>
                </a:lnTo>
                <a:lnTo>
                  <a:pt x="14621" y="24637"/>
                </a:lnTo>
                <a:lnTo>
                  <a:pt x="17367" y="22971"/>
                </a:lnTo>
                <a:lnTo>
                  <a:pt x="20151" y="20908"/>
                </a:lnTo>
                <a:lnTo>
                  <a:pt x="23911" y="19532"/>
                </a:lnTo>
                <a:lnTo>
                  <a:pt x="28323" y="18615"/>
                </a:lnTo>
                <a:lnTo>
                  <a:pt x="33170" y="18004"/>
                </a:lnTo>
                <a:lnTo>
                  <a:pt x="36400" y="16644"/>
                </a:lnTo>
                <a:lnTo>
                  <a:pt x="38554" y="14785"/>
                </a:lnTo>
                <a:lnTo>
                  <a:pt x="39990" y="12593"/>
                </a:lnTo>
                <a:lnTo>
                  <a:pt x="42853" y="11132"/>
                </a:lnTo>
                <a:lnTo>
                  <a:pt x="46666" y="10157"/>
                </a:lnTo>
                <a:lnTo>
                  <a:pt x="51113" y="9508"/>
                </a:lnTo>
                <a:lnTo>
                  <a:pt x="55983" y="9075"/>
                </a:lnTo>
                <a:lnTo>
                  <a:pt x="61134" y="8786"/>
                </a:lnTo>
                <a:lnTo>
                  <a:pt x="66473" y="8594"/>
                </a:lnTo>
                <a:lnTo>
                  <a:pt x="70985" y="7513"/>
                </a:lnTo>
                <a:lnTo>
                  <a:pt x="74946" y="5840"/>
                </a:lnTo>
                <a:lnTo>
                  <a:pt x="78539" y="3772"/>
                </a:lnTo>
                <a:lnTo>
                  <a:pt x="82839" y="2394"/>
                </a:lnTo>
                <a:lnTo>
                  <a:pt x="87611" y="1475"/>
                </a:lnTo>
                <a:lnTo>
                  <a:pt x="92697" y="862"/>
                </a:lnTo>
                <a:lnTo>
                  <a:pt x="97040" y="453"/>
                </a:lnTo>
                <a:lnTo>
                  <a:pt x="100889" y="181"/>
                </a:lnTo>
                <a:lnTo>
                  <a:pt x="104407" y="0"/>
                </a:lnTo>
                <a:lnTo>
                  <a:pt x="107704" y="831"/>
                </a:lnTo>
                <a:lnTo>
                  <a:pt x="110855" y="2338"/>
                </a:lnTo>
                <a:lnTo>
                  <a:pt x="113908" y="4295"/>
                </a:lnTo>
                <a:lnTo>
                  <a:pt x="116896" y="5600"/>
                </a:lnTo>
                <a:lnTo>
                  <a:pt x="119841" y="6470"/>
                </a:lnTo>
                <a:lnTo>
                  <a:pt x="122756" y="7050"/>
                </a:lnTo>
                <a:lnTo>
                  <a:pt x="124700" y="8389"/>
                </a:lnTo>
                <a:lnTo>
                  <a:pt x="125995" y="10234"/>
                </a:lnTo>
                <a:lnTo>
                  <a:pt x="126859" y="12416"/>
                </a:lnTo>
                <a:lnTo>
                  <a:pt x="127436" y="14824"/>
                </a:lnTo>
                <a:lnTo>
                  <a:pt x="127820" y="17381"/>
                </a:lnTo>
                <a:lnTo>
                  <a:pt x="128075" y="20039"/>
                </a:lnTo>
                <a:lnTo>
                  <a:pt x="127293" y="22763"/>
                </a:lnTo>
                <a:lnTo>
                  <a:pt x="125820" y="25532"/>
                </a:lnTo>
                <a:lnTo>
                  <a:pt x="123885" y="28330"/>
                </a:lnTo>
                <a:lnTo>
                  <a:pt x="121642" y="32101"/>
                </a:lnTo>
                <a:lnTo>
                  <a:pt x="119195" y="36519"/>
                </a:lnTo>
                <a:lnTo>
                  <a:pt x="116610" y="41370"/>
                </a:lnTo>
                <a:lnTo>
                  <a:pt x="114887" y="45556"/>
                </a:lnTo>
                <a:lnTo>
                  <a:pt x="113739" y="49300"/>
                </a:lnTo>
                <a:lnTo>
                  <a:pt x="112974" y="52748"/>
                </a:lnTo>
                <a:lnTo>
                  <a:pt x="110558" y="56952"/>
                </a:lnTo>
                <a:lnTo>
                  <a:pt x="107043" y="61659"/>
                </a:lnTo>
                <a:lnTo>
                  <a:pt x="102794" y="66702"/>
                </a:lnTo>
                <a:lnTo>
                  <a:pt x="99962" y="71017"/>
                </a:lnTo>
                <a:lnTo>
                  <a:pt x="98074" y="74846"/>
                </a:lnTo>
                <a:lnTo>
                  <a:pt x="96815" y="78351"/>
                </a:lnTo>
                <a:lnTo>
                  <a:pt x="95023" y="81641"/>
                </a:lnTo>
                <a:lnTo>
                  <a:pt x="92876" y="84786"/>
                </a:lnTo>
                <a:lnTo>
                  <a:pt x="87137" y="92127"/>
                </a:lnTo>
                <a:lnTo>
                  <a:pt x="87619" y="93682"/>
                </a:lnTo>
                <a:lnTo>
                  <a:pt x="88893" y="95671"/>
                </a:lnTo>
                <a:lnTo>
                  <a:pt x="93229" y="101156"/>
                </a:lnTo>
                <a:lnTo>
                  <a:pt x="96363" y="104446"/>
                </a:lnTo>
                <a:lnTo>
                  <a:pt x="101584" y="109769"/>
                </a:lnTo>
                <a:lnTo>
                  <a:pt x="103918" y="110206"/>
                </a:lnTo>
                <a:lnTo>
                  <a:pt x="107379" y="110497"/>
                </a:lnTo>
                <a:lnTo>
                  <a:pt x="111591" y="110691"/>
                </a:lnTo>
                <a:lnTo>
                  <a:pt x="115351" y="109868"/>
                </a:lnTo>
                <a:lnTo>
                  <a:pt x="118810" y="108367"/>
                </a:lnTo>
                <a:lnTo>
                  <a:pt x="122069" y="106413"/>
                </a:lnTo>
                <a:lnTo>
                  <a:pt x="126147" y="105111"/>
                </a:lnTo>
                <a:lnTo>
                  <a:pt x="130771" y="104243"/>
                </a:lnTo>
                <a:lnTo>
                  <a:pt x="135757" y="103664"/>
                </a:lnTo>
                <a:lnTo>
                  <a:pt x="140035" y="103278"/>
                </a:lnTo>
                <a:lnTo>
                  <a:pt x="143839" y="103021"/>
                </a:lnTo>
                <a:lnTo>
                  <a:pt x="154304" y="10250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63"/>
          <p:cNvSpPr/>
          <p:nvPr/>
        </p:nvSpPr>
        <p:spPr>
          <a:xfrm>
            <a:off x="5446395" y="3429000"/>
            <a:ext cx="58221" cy="180023"/>
          </a:xfrm>
          <a:custGeom>
            <a:avLst/>
            <a:gdLst/>
            <a:ahLst/>
            <a:cxnLst/>
            <a:rect l="0" t="0" r="0" b="0"/>
            <a:pathLst>
              <a:path w="58221" h="180023">
                <a:moveTo>
                  <a:pt x="8572" y="0"/>
                </a:moveTo>
                <a:lnTo>
                  <a:pt x="8572" y="4550"/>
                </a:lnTo>
                <a:lnTo>
                  <a:pt x="9525" y="5891"/>
                </a:lnTo>
                <a:lnTo>
                  <a:pt x="11112" y="6785"/>
                </a:lnTo>
                <a:lnTo>
                  <a:pt x="13123" y="7380"/>
                </a:lnTo>
                <a:lnTo>
                  <a:pt x="14463" y="8730"/>
                </a:lnTo>
                <a:lnTo>
                  <a:pt x="15357" y="10583"/>
                </a:lnTo>
                <a:lnTo>
                  <a:pt x="15953" y="12770"/>
                </a:lnTo>
                <a:lnTo>
                  <a:pt x="17302" y="15181"/>
                </a:lnTo>
                <a:lnTo>
                  <a:pt x="19155" y="17740"/>
                </a:lnTo>
                <a:lnTo>
                  <a:pt x="21342" y="20399"/>
                </a:lnTo>
                <a:lnTo>
                  <a:pt x="24705" y="24077"/>
                </a:lnTo>
                <a:lnTo>
                  <a:pt x="33522" y="33243"/>
                </a:lnTo>
                <a:lnTo>
                  <a:pt x="37588" y="38355"/>
                </a:lnTo>
                <a:lnTo>
                  <a:pt x="41251" y="43667"/>
                </a:lnTo>
                <a:lnTo>
                  <a:pt x="44646" y="49114"/>
                </a:lnTo>
                <a:lnTo>
                  <a:pt x="47861" y="54650"/>
                </a:lnTo>
                <a:lnTo>
                  <a:pt x="53974" y="65881"/>
                </a:lnTo>
                <a:lnTo>
                  <a:pt x="55985" y="71543"/>
                </a:lnTo>
                <a:lnTo>
                  <a:pt x="57326" y="77223"/>
                </a:lnTo>
                <a:lnTo>
                  <a:pt x="58220" y="82914"/>
                </a:lnTo>
                <a:lnTo>
                  <a:pt x="57863" y="88613"/>
                </a:lnTo>
                <a:lnTo>
                  <a:pt x="56672" y="94318"/>
                </a:lnTo>
                <a:lnTo>
                  <a:pt x="52810" y="106689"/>
                </a:lnTo>
                <a:lnTo>
                  <a:pt x="47918" y="121712"/>
                </a:lnTo>
                <a:lnTo>
                  <a:pt x="44328" y="128766"/>
                </a:lnTo>
                <a:lnTo>
                  <a:pt x="40029" y="135374"/>
                </a:lnTo>
                <a:lnTo>
                  <a:pt x="35259" y="141684"/>
                </a:lnTo>
                <a:lnTo>
                  <a:pt x="31126" y="146844"/>
                </a:lnTo>
                <a:lnTo>
                  <a:pt x="27417" y="151236"/>
                </a:lnTo>
                <a:lnTo>
                  <a:pt x="23993" y="155116"/>
                </a:lnTo>
                <a:lnTo>
                  <a:pt x="17649" y="161968"/>
                </a:lnTo>
                <a:lnTo>
                  <a:pt x="8722" y="171180"/>
                </a:lnTo>
                <a:lnTo>
                  <a:pt x="0" y="1800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64"/>
          <p:cNvSpPr/>
          <p:nvPr/>
        </p:nvSpPr>
        <p:spPr>
          <a:xfrm>
            <a:off x="5566409" y="3197587"/>
            <a:ext cx="205593" cy="377146"/>
          </a:xfrm>
          <a:custGeom>
            <a:avLst/>
            <a:gdLst/>
            <a:ahLst/>
            <a:cxnLst/>
            <a:rect l="0" t="0" r="0" b="0"/>
            <a:pathLst>
              <a:path w="205593" h="377146">
                <a:moveTo>
                  <a:pt x="0" y="34245"/>
                </a:moveTo>
                <a:lnTo>
                  <a:pt x="0" y="38796"/>
                </a:lnTo>
                <a:lnTo>
                  <a:pt x="953" y="41089"/>
                </a:lnTo>
                <a:lnTo>
                  <a:pt x="5892" y="48867"/>
                </a:lnTo>
                <a:lnTo>
                  <a:pt x="8731" y="57204"/>
                </a:lnTo>
                <a:lnTo>
                  <a:pt x="12771" y="62864"/>
                </a:lnTo>
                <a:lnTo>
                  <a:pt x="17742" y="71095"/>
                </a:lnTo>
                <a:lnTo>
                  <a:pt x="20401" y="75956"/>
                </a:lnTo>
                <a:lnTo>
                  <a:pt x="23355" y="86438"/>
                </a:lnTo>
                <a:lnTo>
                  <a:pt x="25620" y="97447"/>
                </a:lnTo>
                <a:lnTo>
                  <a:pt x="29802" y="108690"/>
                </a:lnTo>
                <a:lnTo>
                  <a:pt x="32296" y="120037"/>
                </a:lnTo>
                <a:lnTo>
                  <a:pt x="32960" y="125729"/>
                </a:lnTo>
                <a:lnTo>
                  <a:pt x="36240" y="134595"/>
                </a:lnTo>
                <a:lnTo>
                  <a:pt x="40871" y="142662"/>
                </a:lnTo>
                <a:lnTo>
                  <a:pt x="46105" y="152598"/>
                </a:lnTo>
                <a:lnTo>
                  <a:pt x="48835" y="156010"/>
                </a:lnTo>
                <a:lnTo>
                  <a:pt x="51606" y="158284"/>
                </a:lnTo>
                <a:lnTo>
                  <a:pt x="54407" y="159800"/>
                </a:lnTo>
                <a:lnTo>
                  <a:pt x="56274" y="161764"/>
                </a:lnTo>
                <a:lnTo>
                  <a:pt x="57519" y="164025"/>
                </a:lnTo>
                <a:lnTo>
                  <a:pt x="58349" y="166485"/>
                </a:lnTo>
                <a:lnTo>
                  <a:pt x="59854" y="168125"/>
                </a:lnTo>
                <a:lnTo>
                  <a:pt x="61811" y="169218"/>
                </a:lnTo>
                <a:lnTo>
                  <a:pt x="66524" y="170433"/>
                </a:lnTo>
                <a:lnTo>
                  <a:pt x="71794" y="170973"/>
                </a:lnTo>
                <a:lnTo>
                  <a:pt x="75565" y="171277"/>
                </a:lnTo>
                <a:lnTo>
                  <a:pt x="78987" y="168808"/>
                </a:lnTo>
                <a:lnTo>
                  <a:pt x="81234" y="166816"/>
                </a:lnTo>
                <a:lnTo>
                  <a:pt x="83683" y="165489"/>
                </a:lnTo>
                <a:lnTo>
                  <a:pt x="88945" y="164013"/>
                </a:lnTo>
                <a:lnTo>
                  <a:pt x="94459" y="160817"/>
                </a:lnTo>
                <a:lnTo>
                  <a:pt x="97263" y="158631"/>
                </a:lnTo>
                <a:lnTo>
                  <a:pt x="99132" y="155269"/>
                </a:lnTo>
                <a:lnTo>
                  <a:pt x="102715" y="141436"/>
                </a:lnTo>
                <a:lnTo>
                  <a:pt x="106929" y="130780"/>
                </a:lnTo>
                <a:lnTo>
                  <a:pt x="111977" y="119695"/>
                </a:lnTo>
                <a:lnTo>
                  <a:pt x="116443" y="108418"/>
                </a:lnTo>
                <a:lnTo>
                  <a:pt x="118428" y="97056"/>
                </a:lnTo>
                <a:lnTo>
                  <a:pt x="121850" y="88196"/>
                </a:lnTo>
                <a:lnTo>
                  <a:pt x="124096" y="84500"/>
                </a:lnTo>
                <a:lnTo>
                  <a:pt x="126591" y="75313"/>
                </a:lnTo>
                <a:lnTo>
                  <a:pt x="127701" y="64880"/>
                </a:lnTo>
                <a:lnTo>
                  <a:pt x="128193" y="53893"/>
                </a:lnTo>
                <a:lnTo>
                  <a:pt x="128471" y="36998"/>
                </a:lnTo>
                <a:lnTo>
                  <a:pt x="127558" y="32270"/>
                </a:lnTo>
                <a:lnTo>
                  <a:pt x="122673" y="21066"/>
                </a:lnTo>
                <a:lnTo>
                  <a:pt x="121197" y="14735"/>
                </a:lnTo>
                <a:lnTo>
                  <a:pt x="118001" y="8746"/>
                </a:lnTo>
                <a:lnTo>
                  <a:pt x="111477" y="0"/>
                </a:lnTo>
                <a:lnTo>
                  <a:pt x="111453" y="4519"/>
                </a:lnTo>
                <a:lnTo>
                  <a:pt x="112402" y="6808"/>
                </a:lnTo>
                <a:lnTo>
                  <a:pt x="115997" y="11891"/>
                </a:lnTo>
                <a:lnTo>
                  <a:pt x="117337" y="15532"/>
                </a:lnTo>
                <a:lnTo>
                  <a:pt x="118825" y="24658"/>
                </a:lnTo>
                <a:lnTo>
                  <a:pt x="122026" y="35064"/>
                </a:lnTo>
                <a:lnTo>
                  <a:pt x="126624" y="46039"/>
                </a:lnTo>
                <a:lnTo>
                  <a:pt x="131843" y="57267"/>
                </a:lnTo>
                <a:lnTo>
                  <a:pt x="140136" y="74298"/>
                </a:lnTo>
                <a:lnTo>
                  <a:pt x="142954" y="80950"/>
                </a:lnTo>
                <a:lnTo>
                  <a:pt x="145785" y="88241"/>
                </a:lnTo>
                <a:lnTo>
                  <a:pt x="148625" y="95960"/>
                </a:lnTo>
                <a:lnTo>
                  <a:pt x="151471" y="103011"/>
                </a:lnTo>
                <a:lnTo>
                  <a:pt x="154321" y="109616"/>
                </a:lnTo>
                <a:lnTo>
                  <a:pt x="157174" y="115925"/>
                </a:lnTo>
                <a:lnTo>
                  <a:pt x="160027" y="122988"/>
                </a:lnTo>
                <a:lnTo>
                  <a:pt x="165738" y="138457"/>
                </a:lnTo>
                <a:lnTo>
                  <a:pt x="168595" y="145629"/>
                </a:lnTo>
                <a:lnTo>
                  <a:pt x="171452" y="152316"/>
                </a:lnTo>
                <a:lnTo>
                  <a:pt x="174309" y="158679"/>
                </a:lnTo>
                <a:lnTo>
                  <a:pt x="177166" y="165779"/>
                </a:lnTo>
                <a:lnTo>
                  <a:pt x="182881" y="181287"/>
                </a:lnTo>
                <a:lnTo>
                  <a:pt x="185738" y="188471"/>
                </a:lnTo>
                <a:lnTo>
                  <a:pt x="188595" y="195165"/>
                </a:lnTo>
                <a:lnTo>
                  <a:pt x="194311" y="207682"/>
                </a:lnTo>
                <a:lnTo>
                  <a:pt x="200025" y="219596"/>
                </a:lnTo>
                <a:lnTo>
                  <a:pt x="201930" y="226392"/>
                </a:lnTo>
                <a:lnTo>
                  <a:pt x="203201" y="233781"/>
                </a:lnTo>
                <a:lnTo>
                  <a:pt x="204047" y="241564"/>
                </a:lnTo>
                <a:lnTo>
                  <a:pt x="204612" y="248658"/>
                </a:lnTo>
                <a:lnTo>
                  <a:pt x="204988" y="255292"/>
                </a:lnTo>
                <a:lnTo>
                  <a:pt x="205239" y="261620"/>
                </a:lnTo>
                <a:lnTo>
                  <a:pt x="205518" y="276270"/>
                </a:lnTo>
                <a:lnTo>
                  <a:pt x="205592" y="284178"/>
                </a:lnTo>
                <a:lnTo>
                  <a:pt x="204689" y="291355"/>
                </a:lnTo>
                <a:lnTo>
                  <a:pt x="203135" y="298044"/>
                </a:lnTo>
                <a:lnTo>
                  <a:pt x="201145" y="304408"/>
                </a:lnTo>
                <a:lnTo>
                  <a:pt x="199820" y="311509"/>
                </a:lnTo>
                <a:lnTo>
                  <a:pt x="198936" y="319100"/>
                </a:lnTo>
                <a:lnTo>
                  <a:pt x="198347" y="327019"/>
                </a:lnTo>
                <a:lnTo>
                  <a:pt x="196049" y="333250"/>
                </a:lnTo>
                <a:lnTo>
                  <a:pt x="192612" y="338357"/>
                </a:lnTo>
                <a:lnTo>
                  <a:pt x="188416" y="342714"/>
                </a:lnTo>
                <a:lnTo>
                  <a:pt x="184665" y="347523"/>
                </a:lnTo>
                <a:lnTo>
                  <a:pt x="181213" y="352635"/>
                </a:lnTo>
                <a:lnTo>
                  <a:pt x="174837" y="362442"/>
                </a:lnTo>
                <a:lnTo>
                  <a:pt x="168828" y="369975"/>
                </a:lnTo>
                <a:lnTo>
                  <a:pt x="164940" y="372365"/>
                </a:lnTo>
                <a:lnTo>
                  <a:pt x="160442" y="373958"/>
                </a:lnTo>
                <a:lnTo>
                  <a:pt x="155539" y="375021"/>
                </a:lnTo>
                <a:lnTo>
                  <a:pt x="151318" y="375729"/>
                </a:lnTo>
                <a:lnTo>
                  <a:pt x="147551" y="376201"/>
                </a:lnTo>
                <a:lnTo>
                  <a:pt x="144088" y="376516"/>
                </a:lnTo>
                <a:lnTo>
                  <a:pt x="137699" y="376865"/>
                </a:lnTo>
                <a:lnTo>
                  <a:pt x="130388" y="377090"/>
                </a:lnTo>
                <a:lnTo>
                  <a:pt x="120016" y="37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65"/>
          <p:cNvSpPr/>
          <p:nvPr/>
        </p:nvSpPr>
        <p:spPr>
          <a:xfrm>
            <a:off x="5806440" y="3334702"/>
            <a:ext cx="120015" cy="77144"/>
          </a:xfrm>
          <a:custGeom>
            <a:avLst/>
            <a:gdLst/>
            <a:ahLst/>
            <a:cxnLst/>
            <a:rect l="0" t="0" r="0" b="0"/>
            <a:pathLst>
              <a:path w="120015" h="77144">
                <a:moveTo>
                  <a:pt x="0" y="8573"/>
                </a:moveTo>
                <a:lnTo>
                  <a:pt x="0" y="353"/>
                </a:lnTo>
                <a:lnTo>
                  <a:pt x="2540" y="157"/>
                </a:lnTo>
                <a:lnTo>
                  <a:pt x="6843" y="70"/>
                </a:lnTo>
                <a:lnTo>
                  <a:pt x="64025" y="0"/>
                </a:lnTo>
                <a:lnTo>
                  <a:pt x="66496" y="952"/>
                </a:lnTo>
                <a:lnTo>
                  <a:pt x="69095" y="2540"/>
                </a:lnTo>
                <a:lnTo>
                  <a:pt x="71781" y="4551"/>
                </a:lnTo>
                <a:lnTo>
                  <a:pt x="73571" y="6844"/>
                </a:lnTo>
                <a:lnTo>
                  <a:pt x="74765" y="9325"/>
                </a:lnTo>
                <a:lnTo>
                  <a:pt x="75560" y="11932"/>
                </a:lnTo>
                <a:lnTo>
                  <a:pt x="77044" y="13669"/>
                </a:lnTo>
                <a:lnTo>
                  <a:pt x="78985" y="14828"/>
                </a:lnTo>
                <a:lnTo>
                  <a:pt x="81232" y="15600"/>
                </a:lnTo>
                <a:lnTo>
                  <a:pt x="82729" y="17068"/>
                </a:lnTo>
                <a:lnTo>
                  <a:pt x="83728" y="18999"/>
                </a:lnTo>
                <a:lnTo>
                  <a:pt x="84393" y="21238"/>
                </a:lnTo>
                <a:lnTo>
                  <a:pt x="83884" y="23684"/>
                </a:lnTo>
                <a:lnTo>
                  <a:pt x="82593" y="26267"/>
                </a:lnTo>
                <a:lnTo>
                  <a:pt x="80779" y="28941"/>
                </a:lnTo>
                <a:lnTo>
                  <a:pt x="78618" y="31677"/>
                </a:lnTo>
                <a:lnTo>
                  <a:pt x="76224" y="34453"/>
                </a:lnTo>
                <a:lnTo>
                  <a:pt x="73676" y="37256"/>
                </a:lnTo>
                <a:lnTo>
                  <a:pt x="71024" y="41030"/>
                </a:lnTo>
                <a:lnTo>
                  <a:pt x="68305" y="45451"/>
                </a:lnTo>
                <a:lnTo>
                  <a:pt x="61646" y="57132"/>
                </a:lnTo>
                <a:lnTo>
                  <a:pt x="60147" y="59043"/>
                </a:lnTo>
                <a:lnTo>
                  <a:pt x="58196" y="61270"/>
                </a:lnTo>
                <a:lnTo>
                  <a:pt x="52770" y="67136"/>
                </a:lnTo>
                <a:lnTo>
                  <a:pt x="52325" y="68570"/>
                </a:lnTo>
                <a:lnTo>
                  <a:pt x="52028" y="70478"/>
                </a:lnTo>
                <a:lnTo>
                  <a:pt x="51469" y="76762"/>
                </a:lnTo>
                <a:lnTo>
                  <a:pt x="53990" y="76979"/>
                </a:lnTo>
                <a:lnTo>
                  <a:pt x="58819" y="77118"/>
                </a:lnTo>
                <a:lnTo>
                  <a:pt x="64206" y="77143"/>
                </a:lnTo>
                <a:lnTo>
                  <a:pt x="66617" y="76194"/>
                </a:lnTo>
                <a:lnTo>
                  <a:pt x="69176" y="74608"/>
                </a:lnTo>
                <a:lnTo>
                  <a:pt x="71834" y="72599"/>
                </a:lnTo>
                <a:lnTo>
                  <a:pt x="74559" y="71259"/>
                </a:lnTo>
                <a:lnTo>
                  <a:pt x="77329" y="70366"/>
                </a:lnTo>
                <a:lnTo>
                  <a:pt x="80128" y="69771"/>
                </a:lnTo>
                <a:lnTo>
                  <a:pt x="82946" y="68422"/>
                </a:lnTo>
                <a:lnTo>
                  <a:pt x="85777" y="66569"/>
                </a:lnTo>
                <a:lnTo>
                  <a:pt x="88617" y="64382"/>
                </a:lnTo>
                <a:lnTo>
                  <a:pt x="92415" y="61972"/>
                </a:lnTo>
                <a:lnTo>
                  <a:pt x="96852" y="59412"/>
                </a:lnTo>
                <a:lnTo>
                  <a:pt x="101716" y="56753"/>
                </a:lnTo>
                <a:lnTo>
                  <a:pt x="105911" y="54981"/>
                </a:lnTo>
                <a:lnTo>
                  <a:pt x="109659" y="53798"/>
                </a:lnTo>
                <a:lnTo>
                  <a:pt x="120014" y="514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66"/>
          <p:cNvSpPr/>
          <p:nvPr/>
        </p:nvSpPr>
        <p:spPr>
          <a:xfrm>
            <a:off x="5815012" y="3103245"/>
            <a:ext cx="349085" cy="368618"/>
          </a:xfrm>
          <a:custGeom>
            <a:avLst/>
            <a:gdLst/>
            <a:ahLst/>
            <a:cxnLst/>
            <a:rect l="0" t="0" r="0" b="0"/>
            <a:pathLst>
              <a:path w="349085" h="368618">
                <a:moveTo>
                  <a:pt x="0" y="0"/>
                </a:moveTo>
                <a:lnTo>
                  <a:pt x="40873" y="0"/>
                </a:lnTo>
                <a:lnTo>
                  <a:pt x="48204" y="952"/>
                </a:lnTo>
                <a:lnTo>
                  <a:pt x="56900" y="2540"/>
                </a:lnTo>
                <a:lnTo>
                  <a:pt x="66509" y="4550"/>
                </a:lnTo>
                <a:lnTo>
                  <a:pt x="98235" y="11931"/>
                </a:lnTo>
                <a:lnTo>
                  <a:pt x="144041" y="22959"/>
                </a:lnTo>
                <a:lnTo>
                  <a:pt x="195423" y="34309"/>
                </a:lnTo>
                <a:lnTo>
                  <a:pt x="207434" y="37160"/>
                </a:lnTo>
                <a:lnTo>
                  <a:pt x="219252" y="40966"/>
                </a:lnTo>
                <a:lnTo>
                  <a:pt x="230941" y="45408"/>
                </a:lnTo>
                <a:lnTo>
                  <a:pt x="242543" y="50274"/>
                </a:lnTo>
                <a:lnTo>
                  <a:pt x="254088" y="56376"/>
                </a:lnTo>
                <a:lnTo>
                  <a:pt x="265594" y="63302"/>
                </a:lnTo>
                <a:lnTo>
                  <a:pt x="306886" y="90397"/>
                </a:lnTo>
                <a:lnTo>
                  <a:pt x="315081" y="97412"/>
                </a:lnTo>
                <a:lnTo>
                  <a:pt x="322449" y="104946"/>
                </a:lnTo>
                <a:lnTo>
                  <a:pt x="329266" y="112826"/>
                </a:lnTo>
                <a:lnTo>
                  <a:pt x="334763" y="120938"/>
                </a:lnTo>
                <a:lnTo>
                  <a:pt x="339381" y="129202"/>
                </a:lnTo>
                <a:lnTo>
                  <a:pt x="343411" y="137570"/>
                </a:lnTo>
                <a:lnTo>
                  <a:pt x="346099" y="146958"/>
                </a:lnTo>
                <a:lnTo>
                  <a:pt x="347890" y="157027"/>
                </a:lnTo>
                <a:lnTo>
                  <a:pt x="349084" y="167549"/>
                </a:lnTo>
                <a:lnTo>
                  <a:pt x="348928" y="177422"/>
                </a:lnTo>
                <a:lnTo>
                  <a:pt x="347871" y="186861"/>
                </a:lnTo>
                <a:lnTo>
                  <a:pt x="346214" y="196012"/>
                </a:lnTo>
                <a:lnTo>
                  <a:pt x="344157" y="204969"/>
                </a:lnTo>
                <a:lnTo>
                  <a:pt x="341833" y="213799"/>
                </a:lnTo>
                <a:lnTo>
                  <a:pt x="339331" y="222542"/>
                </a:lnTo>
                <a:lnTo>
                  <a:pt x="335759" y="231229"/>
                </a:lnTo>
                <a:lnTo>
                  <a:pt x="331472" y="239878"/>
                </a:lnTo>
                <a:lnTo>
                  <a:pt x="326708" y="248501"/>
                </a:lnTo>
                <a:lnTo>
                  <a:pt x="321628" y="257107"/>
                </a:lnTo>
                <a:lnTo>
                  <a:pt x="306329" y="281920"/>
                </a:lnTo>
                <a:lnTo>
                  <a:pt x="302327" y="288911"/>
                </a:lnTo>
                <a:lnTo>
                  <a:pt x="298707" y="295477"/>
                </a:lnTo>
                <a:lnTo>
                  <a:pt x="294387" y="301760"/>
                </a:lnTo>
                <a:lnTo>
                  <a:pt x="289603" y="307853"/>
                </a:lnTo>
                <a:lnTo>
                  <a:pt x="284509" y="313820"/>
                </a:lnTo>
                <a:lnTo>
                  <a:pt x="280160" y="319703"/>
                </a:lnTo>
                <a:lnTo>
                  <a:pt x="276308" y="325530"/>
                </a:lnTo>
                <a:lnTo>
                  <a:pt x="269489" y="336133"/>
                </a:lnTo>
                <a:lnTo>
                  <a:pt x="263283" y="344020"/>
                </a:lnTo>
                <a:lnTo>
                  <a:pt x="254810" y="350700"/>
                </a:lnTo>
                <a:lnTo>
                  <a:pt x="245646" y="355891"/>
                </a:lnTo>
                <a:lnTo>
                  <a:pt x="235133" y="359766"/>
                </a:lnTo>
                <a:lnTo>
                  <a:pt x="232003" y="361764"/>
                </a:lnTo>
                <a:lnTo>
                  <a:pt x="222885" y="3686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67"/>
          <p:cNvSpPr/>
          <p:nvPr/>
        </p:nvSpPr>
        <p:spPr>
          <a:xfrm>
            <a:off x="3744101" y="3411854"/>
            <a:ext cx="124954" cy="42864"/>
          </a:xfrm>
          <a:custGeom>
            <a:avLst/>
            <a:gdLst/>
            <a:ahLst/>
            <a:cxnLst/>
            <a:rect l="0" t="0" r="0" b="0"/>
            <a:pathLst>
              <a:path w="124954" h="42864">
                <a:moveTo>
                  <a:pt x="4938" y="42863"/>
                </a:moveTo>
                <a:lnTo>
                  <a:pt x="0" y="42863"/>
                </a:lnTo>
                <a:lnTo>
                  <a:pt x="4100" y="42863"/>
                </a:lnTo>
                <a:lnTo>
                  <a:pt x="5332" y="41911"/>
                </a:lnTo>
                <a:lnTo>
                  <a:pt x="7106" y="40323"/>
                </a:lnTo>
                <a:lnTo>
                  <a:pt x="12246" y="35482"/>
                </a:lnTo>
                <a:lnTo>
                  <a:pt x="15489" y="34820"/>
                </a:lnTo>
                <a:lnTo>
                  <a:pt x="17687" y="34644"/>
                </a:lnTo>
                <a:lnTo>
                  <a:pt x="20105" y="34526"/>
                </a:lnTo>
                <a:lnTo>
                  <a:pt x="25332" y="34395"/>
                </a:lnTo>
                <a:lnTo>
                  <a:pt x="28059" y="33408"/>
                </a:lnTo>
                <a:lnTo>
                  <a:pt x="30830" y="31797"/>
                </a:lnTo>
                <a:lnTo>
                  <a:pt x="33629" y="29771"/>
                </a:lnTo>
                <a:lnTo>
                  <a:pt x="36448" y="28420"/>
                </a:lnTo>
                <a:lnTo>
                  <a:pt x="39280" y="27519"/>
                </a:lnTo>
                <a:lnTo>
                  <a:pt x="42120" y="26919"/>
                </a:lnTo>
                <a:lnTo>
                  <a:pt x="44967" y="25566"/>
                </a:lnTo>
                <a:lnTo>
                  <a:pt x="47816" y="23712"/>
                </a:lnTo>
                <a:lnTo>
                  <a:pt x="50669" y="21523"/>
                </a:lnTo>
                <a:lnTo>
                  <a:pt x="53523" y="20064"/>
                </a:lnTo>
                <a:lnTo>
                  <a:pt x="56378" y="19091"/>
                </a:lnTo>
                <a:lnTo>
                  <a:pt x="59234" y="18443"/>
                </a:lnTo>
                <a:lnTo>
                  <a:pt x="63043" y="18011"/>
                </a:lnTo>
                <a:lnTo>
                  <a:pt x="67487" y="17722"/>
                </a:lnTo>
                <a:lnTo>
                  <a:pt x="76553" y="17402"/>
                </a:lnTo>
                <a:lnTo>
                  <a:pt x="83757" y="17259"/>
                </a:lnTo>
                <a:lnTo>
                  <a:pt x="86059" y="16269"/>
                </a:lnTo>
                <a:lnTo>
                  <a:pt x="87594" y="14657"/>
                </a:lnTo>
                <a:lnTo>
                  <a:pt x="88617" y="12629"/>
                </a:lnTo>
                <a:lnTo>
                  <a:pt x="90252" y="11277"/>
                </a:lnTo>
                <a:lnTo>
                  <a:pt x="92294" y="10376"/>
                </a:lnTo>
                <a:lnTo>
                  <a:pt x="94608" y="9775"/>
                </a:lnTo>
                <a:lnTo>
                  <a:pt x="98055" y="9374"/>
                </a:lnTo>
                <a:lnTo>
                  <a:pt x="102259" y="9107"/>
                </a:lnTo>
                <a:lnTo>
                  <a:pt x="106967" y="8929"/>
                </a:lnTo>
                <a:lnTo>
                  <a:pt x="110104" y="7858"/>
                </a:lnTo>
                <a:lnTo>
                  <a:pt x="112197" y="6192"/>
                </a:lnTo>
                <a:lnTo>
                  <a:pt x="113592" y="4128"/>
                </a:lnTo>
                <a:lnTo>
                  <a:pt x="115474" y="2752"/>
                </a:lnTo>
                <a:lnTo>
                  <a:pt x="117681" y="1835"/>
                </a:lnTo>
                <a:lnTo>
                  <a:pt x="12495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68"/>
          <p:cNvSpPr/>
          <p:nvPr/>
        </p:nvSpPr>
        <p:spPr>
          <a:xfrm>
            <a:off x="4074795" y="3317557"/>
            <a:ext cx="197168" cy="51436"/>
          </a:xfrm>
          <a:custGeom>
            <a:avLst/>
            <a:gdLst/>
            <a:ahLst/>
            <a:cxnLst/>
            <a:rect l="0" t="0" r="0" b="0"/>
            <a:pathLst>
              <a:path w="197168" h="51436">
                <a:moveTo>
                  <a:pt x="0" y="51435"/>
                </a:moveTo>
                <a:lnTo>
                  <a:pt x="7381" y="44054"/>
                </a:lnTo>
                <a:lnTo>
                  <a:pt x="10583" y="43392"/>
                </a:lnTo>
                <a:lnTo>
                  <a:pt x="15181" y="43098"/>
                </a:lnTo>
                <a:lnTo>
                  <a:pt x="20399" y="42967"/>
                </a:lnTo>
                <a:lnTo>
                  <a:pt x="23125" y="41980"/>
                </a:lnTo>
                <a:lnTo>
                  <a:pt x="25894" y="40369"/>
                </a:lnTo>
                <a:lnTo>
                  <a:pt x="28692" y="38343"/>
                </a:lnTo>
                <a:lnTo>
                  <a:pt x="31510" y="36992"/>
                </a:lnTo>
                <a:lnTo>
                  <a:pt x="37182" y="35491"/>
                </a:lnTo>
                <a:lnTo>
                  <a:pt x="40980" y="35091"/>
                </a:lnTo>
                <a:lnTo>
                  <a:pt x="45417" y="34824"/>
                </a:lnTo>
                <a:lnTo>
                  <a:pt x="54475" y="34527"/>
                </a:lnTo>
                <a:lnTo>
                  <a:pt x="61676" y="34396"/>
                </a:lnTo>
                <a:lnTo>
                  <a:pt x="64929" y="33408"/>
                </a:lnTo>
                <a:lnTo>
                  <a:pt x="68052" y="31797"/>
                </a:lnTo>
                <a:lnTo>
                  <a:pt x="71085" y="29770"/>
                </a:lnTo>
                <a:lnTo>
                  <a:pt x="75012" y="28420"/>
                </a:lnTo>
                <a:lnTo>
                  <a:pt x="79535" y="27519"/>
                </a:lnTo>
                <a:lnTo>
                  <a:pt x="84456" y="26918"/>
                </a:lnTo>
                <a:lnTo>
                  <a:pt x="88689" y="25566"/>
                </a:lnTo>
                <a:lnTo>
                  <a:pt x="92463" y="23711"/>
                </a:lnTo>
                <a:lnTo>
                  <a:pt x="95932" y="21523"/>
                </a:lnTo>
                <a:lnTo>
                  <a:pt x="100149" y="20063"/>
                </a:lnTo>
                <a:lnTo>
                  <a:pt x="104866" y="19091"/>
                </a:lnTo>
                <a:lnTo>
                  <a:pt x="109916" y="18442"/>
                </a:lnTo>
                <a:lnTo>
                  <a:pt x="114234" y="18010"/>
                </a:lnTo>
                <a:lnTo>
                  <a:pt x="118066" y="17721"/>
                </a:lnTo>
                <a:lnTo>
                  <a:pt x="121573" y="17529"/>
                </a:lnTo>
                <a:lnTo>
                  <a:pt x="128010" y="17316"/>
                </a:lnTo>
                <a:lnTo>
                  <a:pt x="131060" y="17259"/>
                </a:lnTo>
                <a:lnTo>
                  <a:pt x="134045" y="16269"/>
                </a:lnTo>
                <a:lnTo>
                  <a:pt x="136989" y="14656"/>
                </a:lnTo>
                <a:lnTo>
                  <a:pt x="139903" y="12628"/>
                </a:lnTo>
                <a:lnTo>
                  <a:pt x="142798" y="11276"/>
                </a:lnTo>
                <a:lnTo>
                  <a:pt x="148556" y="9774"/>
                </a:lnTo>
                <a:lnTo>
                  <a:pt x="152377" y="9374"/>
                </a:lnTo>
                <a:lnTo>
                  <a:pt x="156830" y="9107"/>
                </a:lnTo>
                <a:lnTo>
                  <a:pt x="161703" y="8929"/>
                </a:lnTo>
                <a:lnTo>
                  <a:pt x="165904" y="7858"/>
                </a:lnTo>
                <a:lnTo>
                  <a:pt x="169657" y="6191"/>
                </a:lnTo>
                <a:lnTo>
                  <a:pt x="173112" y="4127"/>
                </a:lnTo>
                <a:lnTo>
                  <a:pt x="176368" y="2751"/>
                </a:lnTo>
                <a:lnTo>
                  <a:pt x="182526" y="1223"/>
                </a:lnTo>
                <a:lnTo>
                  <a:pt x="188437" y="544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69"/>
          <p:cNvSpPr/>
          <p:nvPr/>
        </p:nvSpPr>
        <p:spPr>
          <a:xfrm>
            <a:off x="4391977" y="3197542"/>
            <a:ext cx="385764" cy="85726"/>
          </a:xfrm>
          <a:custGeom>
            <a:avLst/>
            <a:gdLst/>
            <a:ahLst/>
            <a:cxnLst/>
            <a:rect l="0" t="0" r="0" b="0"/>
            <a:pathLst>
              <a:path w="385764" h="85726">
                <a:moveTo>
                  <a:pt x="0" y="85725"/>
                </a:moveTo>
                <a:lnTo>
                  <a:pt x="13019" y="85725"/>
                </a:lnTo>
                <a:lnTo>
                  <a:pt x="15347" y="84773"/>
                </a:lnTo>
                <a:lnTo>
                  <a:pt x="17851" y="83185"/>
                </a:lnTo>
                <a:lnTo>
                  <a:pt x="20473" y="81174"/>
                </a:lnTo>
                <a:lnTo>
                  <a:pt x="24126" y="79833"/>
                </a:lnTo>
                <a:lnTo>
                  <a:pt x="33266" y="78344"/>
                </a:lnTo>
                <a:lnTo>
                  <a:pt x="44570" y="77506"/>
                </a:lnTo>
                <a:lnTo>
                  <a:pt x="47810" y="76436"/>
                </a:lnTo>
                <a:lnTo>
                  <a:pt x="50924" y="74769"/>
                </a:lnTo>
                <a:lnTo>
                  <a:pt x="53952" y="72706"/>
                </a:lnTo>
                <a:lnTo>
                  <a:pt x="59856" y="70414"/>
                </a:lnTo>
                <a:lnTo>
                  <a:pt x="66607" y="68443"/>
                </a:lnTo>
                <a:lnTo>
                  <a:pt x="71075" y="66583"/>
                </a:lnTo>
                <a:lnTo>
                  <a:pt x="75958" y="64391"/>
                </a:lnTo>
                <a:lnTo>
                  <a:pt x="86464" y="61956"/>
                </a:lnTo>
                <a:lnTo>
                  <a:pt x="97484" y="60873"/>
                </a:lnTo>
                <a:lnTo>
                  <a:pt x="108731" y="60393"/>
                </a:lnTo>
                <a:lnTo>
                  <a:pt x="113445" y="59312"/>
                </a:lnTo>
                <a:lnTo>
                  <a:pt x="117540" y="57639"/>
                </a:lnTo>
                <a:lnTo>
                  <a:pt x="121223" y="55571"/>
                </a:lnTo>
                <a:lnTo>
                  <a:pt x="127854" y="53273"/>
                </a:lnTo>
                <a:lnTo>
                  <a:pt x="134929" y="51300"/>
                </a:lnTo>
                <a:lnTo>
                  <a:pt x="139483" y="49440"/>
                </a:lnTo>
                <a:lnTo>
                  <a:pt x="144424" y="47247"/>
                </a:lnTo>
                <a:lnTo>
                  <a:pt x="152453" y="44811"/>
                </a:lnTo>
                <a:lnTo>
                  <a:pt x="160149" y="43729"/>
                </a:lnTo>
                <a:lnTo>
                  <a:pt x="169920" y="43247"/>
                </a:lnTo>
                <a:lnTo>
                  <a:pt x="174240" y="42167"/>
                </a:lnTo>
                <a:lnTo>
                  <a:pt x="178072" y="40494"/>
                </a:lnTo>
                <a:lnTo>
                  <a:pt x="181580" y="38426"/>
                </a:lnTo>
                <a:lnTo>
                  <a:pt x="188017" y="36128"/>
                </a:lnTo>
                <a:lnTo>
                  <a:pt x="199911" y="34653"/>
                </a:lnTo>
                <a:lnTo>
                  <a:pt x="202806" y="33579"/>
                </a:lnTo>
                <a:lnTo>
                  <a:pt x="205689" y="31912"/>
                </a:lnTo>
                <a:lnTo>
                  <a:pt x="208564" y="29847"/>
                </a:lnTo>
                <a:lnTo>
                  <a:pt x="216838" y="27553"/>
                </a:lnTo>
                <a:lnTo>
                  <a:pt x="225912" y="26533"/>
                </a:lnTo>
                <a:lnTo>
                  <a:pt x="233120" y="26080"/>
                </a:lnTo>
                <a:lnTo>
                  <a:pt x="237329" y="25007"/>
                </a:lnTo>
                <a:lnTo>
                  <a:pt x="242039" y="23339"/>
                </a:lnTo>
                <a:lnTo>
                  <a:pt x="247085" y="21274"/>
                </a:lnTo>
                <a:lnTo>
                  <a:pt x="255230" y="18980"/>
                </a:lnTo>
                <a:lnTo>
                  <a:pt x="265172" y="17689"/>
                </a:lnTo>
                <a:lnTo>
                  <a:pt x="276689" y="17306"/>
                </a:lnTo>
                <a:lnTo>
                  <a:pt x="281614" y="17253"/>
                </a:lnTo>
                <a:lnTo>
                  <a:pt x="292167" y="14653"/>
                </a:lnTo>
                <a:lnTo>
                  <a:pt x="297648" y="12626"/>
                </a:lnTo>
                <a:lnTo>
                  <a:pt x="306278" y="10374"/>
                </a:lnTo>
                <a:lnTo>
                  <a:pt x="316492" y="9107"/>
                </a:lnTo>
                <a:lnTo>
                  <a:pt x="328476" y="8678"/>
                </a:lnTo>
                <a:lnTo>
                  <a:pt x="358351" y="8573"/>
                </a:lnTo>
                <a:lnTo>
                  <a:pt x="361832" y="6033"/>
                </a:lnTo>
                <a:lnTo>
                  <a:pt x="364094" y="4022"/>
                </a:lnTo>
                <a:lnTo>
                  <a:pt x="367507" y="2681"/>
                </a:lnTo>
                <a:lnTo>
                  <a:pt x="379507" y="795"/>
                </a:lnTo>
                <a:lnTo>
                  <a:pt x="38576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70"/>
          <p:cNvSpPr/>
          <p:nvPr/>
        </p:nvSpPr>
        <p:spPr>
          <a:xfrm>
            <a:off x="4863465" y="3146107"/>
            <a:ext cx="137161" cy="25719"/>
          </a:xfrm>
          <a:custGeom>
            <a:avLst/>
            <a:gdLst/>
            <a:ahLst/>
            <a:cxnLst/>
            <a:rect l="0" t="0" r="0" b="0"/>
            <a:pathLst>
              <a:path w="137161" h="25719">
                <a:moveTo>
                  <a:pt x="0" y="25718"/>
                </a:moveTo>
                <a:lnTo>
                  <a:pt x="37535" y="25718"/>
                </a:lnTo>
                <a:lnTo>
                  <a:pt x="41215" y="24765"/>
                </a:lnTo>
                <a:lnTo>
                  <a:pt x="45574" y="23178"/>
                </a:lnTo>
                <a:lnTo>
                  <a:pt x="50385" y="21167"/>
                </a:lnTo>
                <a:lnTo>
                  <a:pt x="54545" y="19826"/>
                </a:lnTo>
                <a:lnTo>
                  <a:pt x="58271" y="18932"/>
                </a:lnTo>
                <a:lnTo>
                  <a:pt x="61707" y="18337"/>
                </a:lnTo>
                <a:lnTo>
                  <a:pt x="65903" y="16987"/>
                </a:lnTo>
                <a:lnTo>
                  <a:pt x="70605" y="15135"/>
                </a:lnTo>
                <a:lnTo>
                  <a:pt x="75645" y="12947"/>
                </a:lnTo>
                <a:lnTo>
                  <a:pt x="79957" y="11489"/>
                </a:lnTo>
                <a:lnTo>
                  <a:pt x="83785" y="10517"/>
                </a:lnTo>
                <a:lnTo>
                  <a:pt x="87289" y="9869"/>
                </a:lnTo>
                <a:lnTo>
                  <a:pt x="90577" y="8484"/>
                </a:lnTo>
                <a:lnTo>
                  <a:pt x="93723" y="6609"/>
                </a:lnTo>
                <a:lnTo>
                  <a:pt x="96771" y="4406"/>
                </a:lnTo>
                <a:lnTo>
                  <a:pt x="99756" y="2937"/>
                </a:lnTo>
                <a:lnTo>
                  <a:pt x="102700" y="1958"/>
                </a:lnTo>
                <a:lnTo>
                  <a:pt x="105614" y="1305"/>
                </a:lnTo>
                <a:lnTo>
                  <a:pt x="108509" y="870"/>
                </a:lnTo>
                <a:lnTo>
                  <a:pt x="111392" y="580"/>
                </a:lnTo>
                <a:lnTo>
                  <a:pt x="114266" y="387"/>
                </a:lnTo>
                <a:lnTo>
                  <a:pt x="117135" y="258"/>
                </a:lnTo>
                <a:lnTo>
                  <a:pt x="126891" y="34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71"/>
          <p:cNvSpPr/>
          <p:nvPr/>
        </p:nvSpPr>
        <p:spPr>
          <a:xfrm>
            <a:off x="5514975" y="1680210"/>
            <a:ext cx="171451" cy="454343"/>
          </a:xfrm>
          <a:custGeom>
            <a:avLst/>
            <a:gdLst/>
            <a:ahLst/>
            <a:cxnLst/>
            <a:rect l="0" t="0" r="0" b="0"/>
            <a:pathLst>
              <a:path w="171451" h="454343">
                <a:moveTo>
                  <a:pt x="145732" y="0"/>
                </a:moveTo>
                <a:lnTo>
                  <a:pt x="138351" y="0"/>
                </a:lnTo>
                <a:lnTo>
                  <a:pt x="135149" y="2540"/>
                </a:lnTo>
                <a:lnTo>
                  <a:pt x="128971" y="8219"/>
                </a:lnTo>
                <a:lnTo>
                  <a:pt x="116689" y="20473"/>
                </a:lnTo>
                <a:lnTo>
                  <a:pt x="113988" y="22221"/>
                </a:lnTo>
                <a:lnTo>
                  <a:pt x="111234" y="23386"/>
                </a:lnTo>
                <a:lnTo>
                  <a:pt x="108446" y="24163"/>
                </a:lnTo>
                <a:lnTo>
                  <a:pt x="105635" y="25634"/>
                </a:lnTo>
                <a:lnTo>
                  <a:pt x="102808" y="27566"/>
                </a:lnTo>
                <a:lnTo>
                  <a:pt x="99971" y="29807"/>
                </a:lnTo>
                <a:lnTo>
                  <a:pt x="97127" y="32254"/>
                </a:lnTo>
                <a:lnTo>
                  <a:pt x="94279" y="34838"/>
                </a:lnTo>
                <a:lnTo>
                  <a:pt x="88574" y="40248"/>
                </a:lnTo>
                <a:lnTo>
                  <a:pt x="82863" y="45828"/>
                </a:lnTo>
                <a:lnTo>
                  <a:pt x="80007" y="49602"/>
                </a:lnTo>
                <a:lnTo>
                  <a:pt x="77151" y="54023"/>
                </a:lnTo>
                <a:lnTo>
                  <a:pt x="74294" y="58875"/>
                </a:lnTo>
                <a:lnTo>
                  <a:pt x="70484" y="63062"/>
                </a:lnTo>
                <a:lnTo>
                  <a:pt x="66039" y="66807"/>
                </a:lnTo>
                <a:lnTo>
                  <a:pt x="61171" y="70255"/>
                </a:lnTo>
                <a:lnTo>
                  <a:pt x="56973" y="73506"/>
                </a:lnTo>
                <a:lnTo>
                  <a:pt x="53222" y="76627"/>
                </a:lnTo>
                <a:lnTo>
                  <a:pt x="49769" y="79659"/>
                </a:lnTo>
                <a:lnTo>
                  <a:pt x="46514" y="83586"/>
                </a:lnTo>
                <a:lnTo>
                  <a:pt x="43391" y="88109"/>
                </a:lnTo>
                <a:lnTo>
                  <a:pt x="38335" y="97262"/>
                </a:lnTo>
                <a:lnTo>
                  <a:pt x="34536" y="107770"/>
                </a:lnTo>
                <a:lnTo>
                  <a:pt x="27801" y="117868"/>
                </a:lnTo>
                <a:lnTo>
                  <a:pt x="22516" y="127316"/>
                </a:lnTo>
                <a:lnTo>
                  <a:pt x="19773" y="131549"/>
                </a:lnTo>
                <a:lnTo>
                  <a:pt x="16992" y="135324"/>
                </a:lnTo>
                <a:lnTo>
                  <a:pt x="14185" y="138794"/>
                </a:lnTo>
                <a:lnTo>
                  <a:pt x="11362" y="143011"/>
                </a:lnTo>
                <a:lnTo>
                  <a:pt x="8527" y="147728"/>
                </a:lnTo>
                <a:lnTo>
                  <a:pt x="3790" y="157097"/>
                </a:lnTo>
                <a:lnTo>
                  <a:pt x="1684" y="164436"/>
                </a:lnTo>
                <a:lnTo>
                  <a:pt x="499" y="178473"/>
                </a:lnTo>
                <a:lnTo>
                  <a:pt x="221" y="189176"/>
                </a:lnTo>
                <a:lnTo>
                  <a:pt x="0" y="305399"/>
                </a:lnTo>
                <a:lnTo>
                  <a:pt x="2540" y="317025"/>
                </a:lnTo>
                <a:lnTo>
                  <a:pt x="6843" y="328542"/>
                </a:lnTo>
                <a:lnTo>
                  <a:pt x="11931" y="340011"/>
                </a:lnTo>
                <a:lnTo>
                  <a:pt x="14621" y="346689"/>
                </a:lnTo>
                <a:lnTo>
                  <a:pt x="20151" y="361729"/>
                </a:lnTo>
                <a:lnTo>
                  <a:pt x="22959" y="367835"/>
                </a:lnTo>
                <a:lnTo>
                  <a:pt x="25784" y="372858"/>
                </a:lnTo>
                <a:lnTo>
                  <a:pt x="28619" y="377159"/>
                </a:lnTo>
                <a:lnTo>
                  <a:pt x="31462" y="381932"/>
                </a:lnTo>
                <a:lnTo>
                  <a:pt x="34309" y="387019"/>
                </a:lnTo>
                <a:lnTo>
                  <a:pt x="37160" y="392315"/>
                </a:lnTo>
                <a:lnTo>
                  <a:pt x="40966" y="396798"/>
                </a:lnTo>
                <a:lnTo>
                  <a:pt x="45408" y="400739"/>
                </a:lnTo>
                <a:lnTo>
                  <a:pt x="50274" y="404319"/>
                </a:lnTo>
                <a:lnTo>
                  <a:pt x="55424" y="407659"/>
                </a:lnTo>
                <a:lnTo>
                  <a:pt x="60761" y="410837"/>
                </a:lnTo>
                <a:lnTo>
                  <a:pt x="66225" y="413909"/>
                </a:lnTo>
                <a:lnTo>
                  <a:pt x="70820" y="416909"/>
                </a:lnTo>
                <a:lnTo>
                  <a:pt x="74836" y="419862"/>
                </a:lnTo>
                <a:lnTo>
                  <a:pt x="78465" y="422783"/>
                </a:lnTo>
                <a:lnTo>
                  <a:pt x="82790" y="425682"/>
                </a:lnTo>
                <a:lnTo>
                  <a:pt x="87578" y="428568"/>
                </a:lnTo>
                <a:lnTo>
                  <a:pt x="92676" y="431445"/>
                </a:lnTo>
                <a:lnTo>
                  <a:pt x="97978" y="433362"/>
                </a:lnTo>
                <a:lnTo>
                  <a:pt x="103419" y="434640"/>
                </a:lnTo>
                <a:lnTo>
                  <a:pt x="108951" y="435493"/>
                </a:lnTo>
                <a:lnTo>
                  <a:pt x="113591" y="436061"/>
                </a:lnTo>
                <a:lnTo>
                  <a:pt x="117638" y="436440"/>
                </a:lnTo>
                <a:lnTo>
                  <a:pt x="121287" y="436692"/>
                </a:lnTo>
                <a:lnTo>
                  <a:pt x="124673" y="437813"/>
                </a:lnTo>
                <a:lnTo>
                  <a:pt x="127883" y="439513"/>
                </a:lnTo>
                <a:lnTo>
                  <a:pt x="130975" y="441598"/>
                </a:lnTo>
                <a:lnTo>
                  <a:pt x="134942" y="442989"/>
                </a:lnTo>
                <a:lnTo>
                  <a:pt x="139491" y="443916"/>
                </a:lnTo>
                <a:lnTo>
                  <a:pt x="144429" y="444534"/>
                </a:lnTo>
                <a:lnTo>
                  <a:pt x="148673" y="444946"/>
                </a:lnTo>
                <a:lnTo>
                  <a:pt x="152455" y="445220"/>
                </a:lnTo>
                <a:lnTo>
                  <a:pt x="160819" y="445661"/>
                </a:lnTo>
                <a:lnTo>
                  <a:pt x="164502" y="445721"/>
                </a:lnTo>
                <a:lnTo>
                  <a:pt x="170077" y="445760"/>
                </a:lnTo>
                <a:lnTo>
                  <a:pt x="170535" y="446716"/>
                </a:lnTo>
                <a:lnTo>
                  <a:pt x="171450" y="45434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72"/>
          <p:cNvSpPr/>
          <p:nvPr/>
        </p:nvSpPr>
        <p:spPr>
          <a:xfrm>
            <a:off x="5720715" y="1731645"/>
            <a:ext cx="291465" cy="248603"/>
          </a:xfrm>
          <a:custGeom>
            <a:avLst/>
            <a:gdLst/>
            <a:ahLst/>
            <a:cxnLst/>
            <a:rect l="0" t="0" r="0" b="0"/>
            <a:pathLst>
              <a:path w="291465" h="248603">
                <a:moveTo>
                  <a:pt x="0" y="0"/>
                </a:moveTo>
                <a:lnTo>
                  <a:pt x="7381" y="0"/>
                </a:lnTo>
                <a:lnTo>
                  <a:pt x="15848" y="7380"/>
                </a:lnTo>
                <a:lnTo>
                  <a:pt x="21648" y="10582"/>
                </a:lnTo>
                <a:lnTo>
                  <a:pt x="29624" y="15180"/>
                </a:lnTo>
                <a:lnTo>
                  <a:pt x="36343" y="20399"/>
                </a:lnTo>
                <a:lnTo>
                  <a:pt x="42505" y="23354"/>
                </a:lnTo>
                <a:lnTo>
                  <a:pt x="49371" y="25619"/>
                </a:lnTo>
                <a:lnTo>
                  <a:pt x="53868" y="27557"/>
                </a:lnTo>
                <a:lnTo>
                  <a:pt x="63947" y="32250"/>
                </a:lnTo>
                <a:lnTo>
                  <a:pt x="74775" y="37510"/>
                </a:lnTo>
                <a:lnTo>
                  <a:pt x="83398" y="43024"/>
                </a:lnTo>
                <a:lnTo>
                  <a:pt x="91358" y="49601"/>
                </a:lnTo>
                <a:lnTo>
                  <a:pt x="96148" y="54022"/>
                </a:lnTo>
                <a:lnTo>
                  <a:pt x="109451" y="66806"/>
                </a:lnTo>
                <a:lnTo>
                  <a:pt x="186100" y="143238"/>
                </a:lnTo>
                <a:lnTo>
                  <a:pt x="190742" y="148832"/>
                </a:lnTo>
                <a:lnTo>
                  <a:pt x="194789" y="154466"/>
                </a:lnTo>
                <a:lnTo>
                  <a:pt x="198439" y="160127"/>
                </a:lnTo>
                <a:lnTo>
                  <a:pt x="201825" y="165806"/>
                </a:lnTo>
                <a:lnTo>
                  <a:pt x="205035" y="171497"/>
                </a:lnTo>
                <a:lnTo>
                  <a:pt x="208128" y="177197"/>
                </a:lnTo>
                <a:lnTo>
                  <a:pt x="211141" y="181948"/>
                </a:lnTo>
                <a:lnTo>
                  <a:pt x="214103" y="186069"/>
                </a:lnTo>
                <a:lnTo>
                  <a:pt x="217030" y="189768"/>
                </a:lnTo>
                <a:lnTo>
                  <a:pt x="219934" y="194139"/>
                </a:lnTo>
                <a:lnTo>
                  <a:pt x="222823" y="198959"/>
                </a:lnTo>
                <a:lnTo>
                  <a:pt x="225701" y="204076"/>
                </a:lnTo>
                <a:lnTo>
                  <a:pt x="229525" y="208441"/>
                </a:lnTo>
                <a:lnTo>
                  <a:pt x="233979" y="212303"/>
                </a:lnTo>
                <a:lnTo>
                  <a:pt x="238853" y="215830"/>
                </a:lnTo>
                <a:lnTo>
                  <a:pt x="244008" y="219134"/>
                </a:lnTo>
                <a:lnTo>
                  <a:pt x="249349" y="222289"/>
                </a:lnTo>
                <a:lnTo>
                  <a:pt x="262508" y="229646"/>
                </a:lnTo>
                <a:lnTo>
                  <a:pt x="280224" y="238679"/>
                </a:lnTo>
                <a:lnTo>
                  <a:pt x="288256" y="245654"/>
                </a:lnTo>
                <a:lnTo>
                  <a:pt x="291464" y="2486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73"/>
          <p:cNvSpPr/>
          <p:nvPr/>
        </p:nvSpPr>
        <p:spPr>
          <a:xfrm>
            <a:off x="5797867" y="1740570"/>
            <a:ext cx="137161" cy="316831"/>
          </a:xfrm>
          <a:custGeom>
            <a:avLst/>
            <a:gdLst/>
            <a:ahLst/>
            <a:cxnLst/>
            <a:rect l="0" t="0" r="0" b="0"/>
            <a:pathLst>
              <a:path w="137161" h="316831">
                <a:moveTo>
                  <a:pt x="137160" y="8219"/>
                </a:moveTo>
                <a:lnTo>
                  <a:pt x="128941" y="0"/>
                </a:lnTo>
                <a:lnTo>
                  <a:pt x="126205" y="2344"/>
                </a:lnTo>
                <a:lnTo>
                  <a:pt x="121238" y="7059"/>
                </a:lnTo>
                <a:lnTo>
                  <a:pt x="115827" y="12427"/>
                </a:lnTo>
                <a:lnTo>
                  <a:pt x="113412" y="15787"/>
                </a:lnTo>
                <a:lnTo>
                  <a:pt x="110851" y="19932"/>
                </a:lnTo>
                <a:lnTo>
                  <a:pt x="108191" y="24600"/>
                </a:lnTo>
                <a:lnTo>
                  <a:pt x="102695" y="34867"/>
                </a:lnTo>
                <a:lnTo>
                  <a:pt x="91405" y="56981"/>
                </a:lnTo>
                <a:lnTo>
                  <a:pt x="88559" y="63587"/>
                </a:lnTo>
                <a:lnTo>
                  <a:pt x="85710" y="70849"/>
                </a:lnTo>
                <a:lnTo>
                  <a:pt x="82857" y="78547"/>
                </a:lnTo>
                <a:lnTo>
                  <a:pt x="80003" y="85585"/>
                </a:lnTo>
                <a:lnTo>
                  <a:pt x="77148" y="92181"/>
                </a:lnTo>
                <a:lnTo>
                  <a:pt x="74292" y="98484"/>
                </a:lnTo>
                <a:lnTo>
                  <a:pt x="71435" y="105544"/>
                </a:lnTo>
                <a:lnTo>
                  <a:pt x="65721" y="121007"/>
                </a:lnTo>
                <a:lnTo>
                  <a:pt x="62864" y="128179"/>
                </a:lnTo>
                <a:lnTo>
                  <a:pt x="60007" y="134865"/>
                </a:lnTo>
                <a:lnTo>
                  <a:pt x="57150" y="141227"/>
                </a:lnTo>
                <a:lnTo>
                  <a:pt x="54292" y="148326"/>
                </a:lnTo>
                <a:lnTo>
                  <a:pt x="48578" y="163834"/>
                </a:lnTo>
                <a:lnTo>
                  <a:pt x="40005" y="188630"/>
                </a:lnTo>
                <a:lnTo>
                  <a:pt x="37147" y="196121"/>
                </a:lnTo>
                <a:lnTo>
                  <a:pt x="34290" y="203020"/>
                </a:lnTo>
                <a:lnTo>
                  <a:pt x="31433" y="209524"/>
                </a:lnTo>
                <a:lnTo>
                  <a:pt x="25717" y="221830"/>
                </a:lnTo>
                <a:lnTo>
                  <a:pt x="22860" y="227779"/>
                </a:lnTo>
                <a:lnTo>
                  <a:pt x="20955" y="233650"/>
                </a:lnTo>
                <a:lnTo>
                  <a:pt x="19685" y="239469"/>
                </a:lnTo>
                <a:lnTo>
                  <a:pt x="18838" y="245253"/>
                </a:lnTo>
                <a:lnTo>
                  <a:pt x="17321" y="251015"/>
                </a:lnTo>
                <a:lnTo>
                  <a:pt x="15358" y="256760"/>
                </a:lnTo>
                <a:lnTo>
                  <a:pt x="13096" y="262496"/>
                </a:lnTo>
                <a:lnTo>
                  <a:pt x="10583" y="271409"/>
                </a:lnTo>
                <a:lnTo>
                  <a:pt x="9466" y="278545"/>
                </a:lnTo>
                <a:lnTo>
                  <a:pt x="8837" y="287918"/>
                </a:lnTo>
                <a:lnTo>
                  <a:pt x="8651" y="296727"/>
                </a:lnTo>
                <a:lnTo>
                  <a:pt x="8608" y="302498"/>
                </a:lnTo>
                <a:lnTo>
                  <a:pt x="7643" y="304417"/>
                </a:lnTo>
                <a:lnTo>
                  <a:pt x="6048" y="305697"/>
                </a:lnTo>
                <a:lnTo>
                  <a:pt x="4032" y="306551"/>
                </a:lnTo>
                <a:lnTo>
                  <a:pt x="2688" y="308072"/>
                </a:lnTo>
                <a:lnTo>
                  <a:pt x="1792" y="310039"/>
                </a:lnTo>
                <a:lnTo>
                  <a:pt x="0" y="3168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74"/>
          <p:cNvSpPr/>
          <p:nvPr/>
        </p:nvSpPr>
        <p:spPr>
          <a:xfrm>
            <a:off x="6029325" y="1946344"/>
            <a:ext cx="171451" cy="153909"/>
          </a:xfrm>
          <a:custGeom>
            <a:avLst/>
            <a:gdLst/>
            <a:ahLst/>
            <a:cxnLst/>
            <a:rect l="0" t="0" r="0" b="0"/>
            <a:pathLst>
              <a:path w="171451" h="153909">
                <a:moveTo>
                  <a:pt x="0" y="25331"/>
                </a:moveTo>
                <a:lnTo>
                  <a:pt x="4550" y="20780"/>
                </a:lnTo>
                <a:lnTo>
                  <a:pt x="6843" y="19439"/>
                </a:lnTo>
                <a:lnTo>
                  <a:pt x="11931" y="17950"/>
                </a:lnTo>
                <a:lnTo>
                  <a:pt x="14621" y="16600"/>
                </a:lnTo>
                <a:lnTo>
                  <a:pt x="17367" y="14748"/>
                </a:lnTo>
                <a:lnTo>
                  <a:pt x="20151" y="12560"/>
                </a:lnTo>
                <a:lnTo>
                  <a:pt x="23911" y="11102"/>
                </a:lnTo>
                <a:lnTo>
                  <a:pt x="28323" y="10130"/>
                </a:lnTo>
                <a:lnTo>
                  <a:pt x="33170" y="9482"/>
                </a:lnTo>
                <a:lnTo>
                  <a:pt x="37353" y="8097"/>
                </a:lnTo>
                <a:lnTo>
                  <a:pt x="41095" y="6222"/>
                </a:lnTo>
                <a:lnTo>
                  <a:pt x="44541" y="4019"/>
                </a:lnTo>
                <a:lnTo>
                  <a:pt x="48744" y="2550"/>
                </a:lnTo>
                <a:lnTo>
                  <a:pt x="53451" y="1571"/>
                </a:lnTo>
                <a:lnTo>
                  <a:pt x="58494" y="918"/>
                </a:lnTo>
                <a:lnTo>
                  <a:pt x="62808" y="483"/>
                </a:lnTo>
                <a:lnTo>
                  <a:pt x="66637" y="193"/>
                </a:lnTo>
                <a:lnTo>
                  <a:pt x="70142" y="0"/>
                </a:lnTo>
                <a:lnTo>
                  <a:pt x="73431" y="823"/>
                </a:lnTo>
                <a:lnTo>
                  <a:pt x="76577" y="2325"/>
                </a:lnTo>
                <a:lnTo>
                  <a:pt x="79626" y="4278"/>
                </a:lnTo>
                <a:lnTo>
                  <a:pt x="83563" y="6533"/>
                </a:lnTo>
                <a:lnTo>
                  <a:pt x="93019" y="11579"/>
                </a:lnTo>
                <a:lnTo>
                  <a:pt x="96303" y="14258"/>
                </a:lnTo>
                <a:lnTo>
                  <a:pt x="98492" y="16996"/>
                </a:lnTo>
                <a:lnTo>
                  <a:pt x="99951" y="19774"/>
                </a:lnTo>
                <a:lnTo>
                  <a:pt x="101876" y="21626"/>
                </a:lnTo>
                <a:lnTo>
                  <a:pt x="104113" y="22861"/>
                </a:lnTo>
                <a:lnTo>
                  <a:pt x="106556" y="23684"/>
                </a:lnTo>
                <a:lnTo>
                  <a:pt x="111811" y="27139"/>
                </a:lnTo>
                <a:lnTo>
                  <a:pt x="114545" y="29393"/>
                </a:lnTo>
                <a:lnTo>
                  <a:pt x="116368" y="32802"/>
                </a:lnTo>
                <a:lnTo>
                  <a:pt x="117583" y="36979"/>
                </a:lnTo>
                <a:lnTo>
                  <a:pt x="118394" y="41669"/>
                </a:lnTo>
                <a:lnTo>
                  <a:pt x="117982" y="45748"/>
                </a:lnTo>
                <a:lnTo>
                  <a:pt x="116754" y="49419"/>
                </a:lnTo>
                <a:lnTo>
                  <a:pt x="114984" y="52820"/>
                </a:lnTo>
                <a:lnTo>
                  <a:pt x="112850" y="56039"/>
                </a:lnTo>
                <a:lnTo>
                  <a:pt x="110476" y="59138"/>
                </a:lnTo>
                <a:lnTo>
                  <a:pt x="107941" y="62156"/>
                </a:lnTo>
                <a:lnTo>
                  <a:pt x="106250" y="66074"/>
                </a:lnTo>
                <a:lnTo>
                  <a:pt x="105124" y="70590"/>
                </a:lnTo>
                <a:lnTo>
                  <a:pt x="104372" y="75506"/>
                </a:lnTo>
                <a:lnTo>
                  <a:pt x="102919" y="79736"/>
                </a:lnTo>
                <a:lnTo>
                  <a:pt x="100997" y="83508"/>
                </a:lnTo>
                <a:lnTo>
                  <a:pt x="98764" y="86976"/>
                </a:lnTo>
                <a:lnTo>
                  <a:pt x="97275" y="91192"/>
                </a:lnTo>
                <a:lnTo>
                  <a:pt x="96283" y="95909"/>
                </a:lnTo>
                <a:lnTo>
                  <a:pt x="95621" y="100957"/>
                </a:lnTo>
                <a:lnTo>
                  <a:pt x="94227" y="105276"/>
                </a:lnTo>
                <a:lnTo>
                  <a:pt x="92345" y="109107"/>
                </a:lnTo>
                <a:lnTo>
                  <a:pt x="90139" y="112614"/>
                </a:lnTo>
                <a:lnTo>
                  <a:pt x="87715" y="115905"/>
                </a:lnTo>
                <a:lnTo>
                  <a:pt x="85146" y="119051"/>
                </a:lnTo>
                <a:lnTo>
                  <a:pt x="82482" y="122101"/>
                </a:lnTo>
                <a:lnTo>
                  <a:pt x="80705" y="125087"/>
                </a:lnTo>
                <a:lnTo>
                  <a:pt x="79521" y="128030"/>
                </a:lnTo>
                <a:lnTo>
                  <a:pt x="78731" y="130944"/>
                </a:lnTo>
                <a:lnTo>
                  <a:pt x="78205" y="133840"/>
                </a:lnTo>
                <a:lnTo>
                  <a:pt x="77854" y="136722"/>
                </a:lnTo>
                <a:lnTo>
                  <a:pt x="77291" y="143642"/>
                </a:lnTo>
                <a:lnTo>
                  <a:pt x="77214" y="147128"/>
                </a:lnTo>
                <a:lnTo>
                  <a:pt x="77193" y="149392"/>
                </a:lnTo>
                <a:lnTo>
                  <a:pt x="78132" y="150901"/>
                </a:lnTo>
                <a:lnTo>
                  <a:pt x="79711" y="151906"/>
                </a:lnTo>
                <a:lnTo>
                  <a:pt x="84537" y="153521"/>
                </a:lnTo>
                <a:lnTo>
                  <a:pt x="87737" y="153741"/>
                </a:lnTo>
                <a:lnTo>
                  <a:pt x="93002" y="153883"/>
                </a:lnTo>
                <a:lnTo>
                  <a:pt x="103015" y="153908"/>
                </a:lnTo>
                <a:lnTo>
                  <a:pt x="106776" y="152959"/>
                </a:lnTo>
                <a:lnTo>
                  <a:pt x="110237" y="151373"/>
                </a:lnTo>
                <a:lnTo>
                  <a:pt x="113496" y="149364"/>
                </a:lnTo>
                <a:lnTo>
                  <a:pt x="116621" y="148025"/>
                </a:lnTo>
                <a:lnTo>
                  <a:pt x="119658" y="147132"/>
                </a:lnTo>
                <a:lnTo>
                  <a:pt x="122634" y="146536"/>
                </a:lnTo>
                <a:lnTo>
                  <a:pt x="126524" y="145187"/>
                </a:lnTo>
                <a:lnTo>
                  <a:pt x="131021" y="143335"/>
                </a:lnTo>
                <a:lnTo>
                  <a:pt x="135925" y="141147"/>
                </a:lnTo>
                <a:lnTo>
                  <a:pt x="146453" y="136177"/>
                </a:lnTo>
                <a:lnTo>
                  <a:pt x="151928" y="133518"/>
                </a:lnTo>
                <a:lnTo>
                  <a:pt x="156530" y="130793"/>
                </a:lnTo>
                <a:lnTo>
                  <a:pt x="160551" y="128024"/>
                </a:lnTo>
                <a:lnTo>
                  <a:pt x="171450" y="11962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75"/>
          <p:cNvSpPr/>
          <p:nvPr/>
        </p:nvSpPr>
        <p:spPr>
          <a:xfrm>
            <a:off x="6252209" y="1911667"/>
            <a:ext cx="145734" cy="25719"/>
          </a:xfrm>
          <a:custGeom>
            <a:avLst/>
            <a:gdLst/>
            <a:ahLst/>
            <a:cxnLst/>
            <a:rect l="0" t="0" r="0" b="0"/>
            <a:pathLst>
              <a:path w="145734" h="25719">
                <a:moveTo>
                  <a:pt x="0" y="25718"/>
                </a:moveTo>
                <a:lnTo>
                  <a:pt x="0" y="18337"/>
                </a:lnTo>
                <a:lnTo>
                  <a:pt x="1906" y="17939"/>
                </a:lnTo>
                <a:lnTo>
                  <a:pt x="5081" y="17675"/>
                </a:lnTo>
                <a:lnTo>
                  <a:pt x="12736" y="17380"/>
                </a:lnTo>
                <a:lnTo>
                  <a:pt x="22401" y="17215"/>
                </a:lnTo>
                <a:lnTo>
                  <a:pt x="41638" y="17154"/>
                </a:lnTo>
                <a:lnTo>
                  <a:pt x="46809" y="16199"/>
                </a:lnTo>
                <a:lnTo>
                  <a:pt x="52161" y="14609"/>
                </a:lnTo>
                <a:lnTo>
                  <a:pt x="57634" y="12597"/>
                </a:lnTo>
                <a:lnTo>
                  <a:pt x="63188" y="11255"/>
                </a:lnTo>
                <a:lnTo>
                  <a:pt x="68795" y="10361"/>
                </a:lnTo>
                <a:lnTo>
                  <a:pt x="74439" y="9765"/>
                </a:lnTo>
                <a:lnTo>
                  <a:pt x="80106" y="9367"/>
                </a:lnTo>
                <a:lnTo>
                  <a:pt x="85789" y="9102"/>
                </a:lnTo>
                <a:lnTo>
                  <a:pt x="100350" y="8730"/>
                </a:lnTo>
                <a:lnTo>
                  <a:pt x="104047" y="8677"/>
                </a:lnTo>
                <a:lnTo>
                  <a:pt x="108418" y="7690"/>
                </a:lnTo>
                <a:lnTo>
                  <a:pt x="113236" y="6079"/>
                </a:lnTo>
                <a:lnTo>
                  <a:pt x="118353" y="4053"/>
                </a:lnTo>
                <a:lnTo>
                  <a:pt x="122717" y="2702"/>
                </a:lnTo>
                <a:lnTo>
                  <a:pt x="126579" y="1801"/>
                </a:lnTo>
                <a:lnTo>
                  <a:pt x="130106" y="1201"/>
                </a:lnTo>
                <a:lnTo>
                  <a:pt x="133410" y="801"/>
                </a:lnTo>
                <a:lnTo>
                  <a:pt x="136566" y="534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76"/>
          <p:cNvSpPr/>
          <p:nvPr/>
        </p:nvSpPr>
        <p:spPr>
          <a:xfrm>
            <a:off x="6457950" y="1791652"/>
            <a:ext cx="257176" cy="197169"/>
          </a:xfrm>
          <a:custGeom>
            <a:avLst/>
            <a:gdLst/>
            <a:ahLst/>
            <a:cxnLst/>
            <a:rect l="0" t="0" r="0" b="0"/>
            <a:pathLst>
              <a:path w="257176" h="197169">
                <a:moveTo>
                  <a:pt x="0" y="0"/>
                </a:moveTo>
                <a:lnTo>
                  <a:pt x="7380" y="0"/>
                </a:lnTo>
                <a:lnTo>
                  <a:pt x="7778" y="953"/>
                </a:lnTo>
                <a:lnTo>
                  <a:pt x="8415" y="6785"/>
                </a:lnTo>
                <a:lnTo>
                  <a:pt x="8467" y="7381"/>
                </a:lnTo>
                <a:lnTo>
                  <a:pt x="13092" y="12770"/>
                </a:lnTo>
                <a:lnTo>
                  <a:pt x="14443" y="15181"/>
                </a:lnTo>
                <a:lnTo>
                  <a:pt x="15944" y="20400"/>
                </a:lnTo>
                <a:lnTo>
                  <a:pt x="19151" y="25894"/>
                </a:lnTo>
                <a:lnTo>
                  <a:pt x="21340" y="28693"/>
                </a:lnTo>
                <a:lnTo>
                  <a:pt x="23772" y="34342"/>
                </a:lnTo>
                <a:lnTo>
                  <a:pt x="24420" y="37182"/>
                </a:lnTo>
                <a:lnTo>
                  <a:pt x="26757" y="40028"/>
                </a:lnTo>
                <a:lnTo>
                  <a:pt x="34435" y="45730"/>
                </a:lnTo>
                <a:lnTo>
                  <a:pt x="41657" y="51440"/>
                </a:lnTo>
                <a:lnTo>
                  <a:pt x="44915" y="54296"/>
                </a:lnTo>
                <a:lnTo>
                  <a:pt x="48042" y="58105"/>
                </a:lnTo>
                <a:lnTo>
                  <a:pt x="51078" y="62549"/>
                </a:lnTo>
                <a:lnTo>
                  <a:pt x="54054" y="67417"/>
                </a:lnTo>
                <a:lnTo>
                  <a:pt x="57943" y="71615"/>
                </a:lnTo>
                <a:lnTo>
                  <a:pt x="62441" y="75366"/>
                </a:lnTo>
                <a:lnTo>
                  <a:pt x="67345" y="78819"/>
                </a:lnTo>
                <a:lnTo>
                  <a:pt x="71566" y="83026"/>
                </a:lnTo>
                <a:lnTo>
                  <a:pt x="75334" y="87735"/>
                </a:lnTo>
                <a:lnTo>
                  <a:pt x="78797" y="92781"/>
                </a:lnTo>
                <a:lnTo>
                  <a:pt x="83011" y="97096"/>
                </a:lnTo>
                <a:lnTo>
                  <a:pt x="87726" y="100926"/>
                </a:lnTo>
                <a:lnTo>
                  <a:pt x="92774" y="104431"/>
                </a:lnTo>
                <a:lnTo>
                  <a:pt x="98044" y="108673"/>
                </a:lnTo>
                <a:lnTo>
                  <a:pt x="103463" y="113406"/>
                </a:lnTo>
                <a:lnTo>
                  <a:pt x="113610" y="122793"/>
                </a:lnTo>
                <a:lnTo>
                  <a:pt x="121296" y="130140"/>
                </a:lnTo>
                <a:lnTo>
                  <a:pt x="126584" y="133432"/>
                </a:lnTo>
                <a:lnTo>
                  <a:pt x="132967" y="136580"/>
                </a:lnTo>
                <a:lnTo>
                  <a:pt x="140079" y="139631"/>
                </a:lnTo>
                <a:lnTo>
                  <a:pt x="153062" y="145561"/>
                </a:lnTo>
                <a:lnTo>
                  <a:pt x="159191" y="148476"/>
                </a:lnTo>
                <a:lnTo>
                  <a:pt x="164230" y="151371"/>
                </a:lnTo>
                <a:lnTo>
                  <a:pt x="168541" y="154254"/>
                </a:lnTo>
                <a:lnTo>
                  <a:pt x="172368" y="157129"/>
                </a:lnTo>
                <a:lnTo>
                  <a:pt x="176824" y="159997"/>
                </a:lnTo>
                <a:lnTo>
                  <a:pt x="181701" y="162863"/>
                </a:lnTo>
                <a:lnTo>
                  <a:pt x="186856" y="165725"/>
                </a:lnTo>
                <a:lnTo>
                  <a:pt x="191246" y="168586"/>
                </a:lnTo>
                <a:lnTo>
                  <a:pt x="198663" y="174305"/>
                </a:lnTo>
                <a:lnTo>
                  <a:pt x="205134" y="180021"/>
                </a:lnTo>
                <a:lnTo>
                  <a:pt x="208194" y="182879"/>
                </a:lnTo>
                <a:lnTo>
                  <a:pt x="211186" y="184784"/>
                </a:lnTo>
                <a:lnTo>
                  <a:pt x="217050" y="186902"/>
                </a:lnTo>
                <a:lnTo>
                  <a:pt x="222832" y="190382"/>
                </a:lnTo>
                <a:lnTo>
                  <a:pt x="225707" y="192644"/>
                </a:lnTo>
                <a:lnTo>
                  <a:pt x="231441" y="195157"/>
                </a:lnTo>
                <a:lnTo>
                  <a:pt x="237165" y="196274"/>
                </a:lnTo>
                <a:lnTo>
                  <a:pt x="242884" y="196771"/>
                </a:lnTo>
                <a:lnTo>
                  <a:pt x="248601" y="196991"/>
                </a:lnTo>
                <a:lnTo>
                  <a:pt x="257175" y="1971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77"/>
          <p:cNvSpPr/>
          <p:nvPr/>
        </p:nvSpPr>
        <p:spPr>
          <a:xfrm>
            <a:off x="6543675" y="1765935"/>
            <a:ext cx="94298" cy="300038"/>
          </a:xfrm>
          <a:custGeom>
            <a:avLst/>
            <a:gdLst/>
            <a:ahLst/>
            <a:cxnLst/>
            <a:rect l="0" t="0" r="0" b="0"/>
            <a:pathLst>
              <a:path w="94298" h="300038">
                <a:moveTo>
                  <a:pt x="94297" y="0"/>
                </a:moveTo>
                <a:lnTo>
                  <a:pt x="94297" y="4550"/>
                </a:lnTo>
                <a:lnTo>
                  <a:pt x="93345" y="5891"/>
                </a:lnTo>
                <a:lnTo>
                  <a:pt x="91757" y="6785"/>
                </a:lnTo>
                <a:lnTo>
                  <a:pt x="89747" y="7380"/>
                </a:lnTo>
                <a:lnTo>
                  <a:pt x="88406" y="8730"/>
                </a:lnTo>
                <a:lnTo>
                  <a:pt x="87512" y="10582"/>
                </a:lnTo>
                <a:lnTo>
                  <a:pt x="86519" y="15180"/>
                </a:lnTo>
                <a:lnTo>
                  <a:pt x="86078" y="20399"/>
                </a:lnTo>
                <a:lnTo>
                  <a:pt x="83342" y="28434"/>
                </a:lnTo>
                <a:lnTo>
                  <a:pt x="81278" y="33243"/>
                </a:lnTo>
                <a:lnTo>
                  <a:pt x="78950" y="39307"/>
                </a:lnTo>
                <a:lnTo>
                  <a:pt x="73824" y="53664"/>
                </a:lnTo>
                <a:lnTo>
                  <a:pt x="71123" y="60541"/>
                </a:lnTo>
                <a:lnTo>
                  <a:pt x="68371" y="67031"/>
                </a:lnTo>
                <a:lnTo>
                  <a:pt x="65582" y="73262"/>
                </a:lnTo>
                <a:lnTo>
                  <a:pt x="62772" y="80274"/>
                </a:lnTo>
                <a:lnTo>
                  <a:pt x="57108" y="95684"/>
                </a:lnTo>
                <a:lnTo>
                  <a:pt x="48566" y="120426"/>
                </a:lnTo>
                <a:lnTo>
                  <a:pt x="44760" y="128861"/>
                </a:lnTo>
                <a:lnTo>
                  <a:pt x="40316" y="137342"/>
                </a:lnTo>
                <a:lnTo>
                  <a:pt x="31253" y="153433"/>
                </a:lnTo>
                <a:lnTo>
                  <a:pt x="24050" y="166935"/>
                </a:lnTo>
                <a:lnTo>
                  <a:pt x="20796" y="174155"/>
                </a:lnTo>
                <a:lnTo>
                  <a:pt x="17674" y="181825"/>
                </a:lnTo>
                <a:lnTo>
                  <a:pt x="14640" y="189797"/>
                </a:lnTo>
                <a:lnTo>
                  <a:pt x="11665" y="197016"/>
                </a:lnTo>
                <a:lnTo>
                  <a:pt x="8729" y="203734"/>
                </a:lnTo>
                <a:lnTo>
                  <a:pt x="5819" y="210118"/>
                </a:lnTo>
                <a:lnTo>
                  <a:pt x="3879" y="216278"/>
                </a:lnTo>
                <a:lnTo>
                  <a:pt x="2586" y="222290"/>
                </a:lnTo>
                <a:lnTo>
                  <a:pt x="1724" y="228203"/>
                </a:lnTo>
                <a:lnTo>
                  <a:pt x="766" y="237314"/>
                </a:lnTo>
                <a:lnTo>
                  <a:pt x="340" y="245490"/>
                </a:lnTo>
                <a:lnTo>
                  <a:pt x="100" y="259851"/>
                </a:lnTo>
                <a:lnTo>
                  <a:pt x="0" y="3000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78"/>
          <p:cNvSpPr/>
          <p:nvPr/>
        </p:nvSpPr>
        <p:spPr>
          <a:xfrm>
            <a:off x="6783705" y="1945957"/>
            <a:ext cx="25718" cy="133256"/>
          </a:xfrm>
          <a:custGeom>
            <a:avLst/>
            <a:gdLst/>
            <a:ahLst/>
            <a:cxnLst/>
            <a:rect l="0" t="0" r="0" b="0"/>
            <a:pathLst>
              <a:path w="25718" h="133256">
                <a:moveTo>
                  <a:pt x="0" y="0"/>
                </a:moveTo>
                <a:lnTo>
                  <a:pt x="0" y="20400"/>
                </a:lnTo>
                <a:lnTo>
                  <a:pt x="952" y="23125"/>
                </a:lnTo>
                <a:lnTo>
                  <a:pt x="2540" y="25894"/>
                </a:lnTo>
                <a:lnTo>
                  <a:pt x="4551" y="28693"/>
                </a:lnTo>
                <a:lnTo>
                  <a:pt x="5891" y="32463"/>
                </a:lnTo>
                <a:lnTo>
                  <a:pt x="6785" y="36882"/>
                </a:lnTo>
                <a:lnTo>
                  <a:pt x="7381" y="41733"/>
                </a:lnTo>
                <a:lnTo>
                  <a:pt x="8730" y="45920"/>
                </a:lnTo>
                <a:lnTo>
                  <a:pt x="10583" y="49663"/>
                </a:lnTo>
                <a:lnTo>
                  <a:pt x="12770" y="53111"/>
                </a:lnTo>
                <a:lnTo>
                  <a:pt x="14228" y="57315"/>
                </a:lnTo>
                <a:lnTo>
                  <a:pt x="15200" y="62023"/>
                </a:lnTo>
                <a:lnTo>
                  <a:pt x="15848" y="67066"/>
                </a:lnTo>
                <a:lnTo>
                  <a:pt x="16281" y="71381"/>
                </a:lnTo>
                <a:lnTo>
                  <a:pt x="16569" y="75210"/>
                </a:lnTo>
                <a:lnTo>
                  <a:pt x="16761" y="78715"/>
                </a:lnTo>
                <a:lnTo>
                  <a:pt x="16974" y="85149"/>
                </a:lnTo>
                <a:lnTo>
                  <a:pt x="17094" y="96667"/>
                </a:lnTo>
                <a:lnTo>
                  <a:pt x="17144" y="123956"/>
                </a:lnTo>
                <a:lnTo>
                  <a:pt x="18096" y="125500"/>
                </a:lnTo>
                <a:lnTo>
                  <a:pt x="19684" y="126529"/>
                </a:lnTo>
                <a:lnTo>
                  <a:pt x="21695" y="127215"/>
                </a:lnTo>
                <a:lnTo>
                  <a:pt x="23036" y="128625"/>
                </a:lnTo>
                <a:lnTo>
                  <a:pt x="23929" y="130518"/>
                </a:lnTo>
                <a:lnTo>
                  <a:pt x="24525" y="132732"/>
                </a:lnTo>
                <a:lnTo>
                  <a:pt x="24923" y="133255"/>
                </a:lnTo>
                <a:lnTo>
                  <a:pt x="25187" y="132652"/>
                </a:lnTo>
                <a:lnTo>
                  <a:pt x="25717" y="1285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79"/>
          <p:cNvSpPr/>
          <p:nvPr/>
        </p:nvSpPr>
        <p:spPr>
          <a:xfrm>
            <a:off x="6757987" y="1680210"/>
            <a:ext cx="205697" cy="454330"/>
          </a:xfrm>
          <a:custGeom>
            <a:avLst/>
            <a:gdLst/>
            <a:ahLst/>
            <a:cxnLst/>
            <a:rect l="0" t="0" r="0" b="0"/>
            <a:pathLst>
              <a:path w="205697" h="454330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8220" y="7380"/>
                </a:lnTo>
                <a:lnTo>
                  <a:pt x="9290" y="7778"/>
                </a:lnTo>
                <a:lnTo>
                  <a:pt x="13019" y="8219"/>
                </a:lnTo>
                <a:lnTo>
                  <a:pt x="16300" y="9289"/>
                </a:lnTo>
                <a:lnTo>
                  <a:pt x="20391" y="10955"/>
                </a:lnTo>
                <a:lnTo>
                  <a:pt x="25024" y="13018"/>
                </a:lnTo>
                <a:lnTo>
                  <a:pt x="35252" y="17851"/>
                </a:lnTo>
                <a:lnTo>
                  <a:pt x="91457" y="45732"/>
                </a:lnTo>
                <a:lnTo>
                  <a:pt x="98119" y="49538"/>
                </a:lnTo>
                <a:lnTo>
                  <a:pt x="105418" y="53980"/>
                </a:lnTo>
                <a:lnTo>
                  <a:pt x="113141" y="58847"/>
                </a:lnTo>
                <a:lnTo>
                  <a:pt x="119242" y="63996"/>
                </a:lnTo>
                <a:lnTo>
                  <a:pt x="124262" y="69334"/>
                </a:lnTo>
                <a:lnTo>
                  <a:pt x="128561" y="74797"/>
                </a:lnTo>
                <a:lnTo>
                  <a:pt x="133333" y="80345"/>
                </a:lnTo>
                <a:lnTo>
                  <a:pt x="138419" y="85948"/>
                </a:lnTo>
                <a:lnTo>
                  <a:pt x="143714" y="91589"/>
                </a:lnTo>
                <a:lnTo>
                  <a:pt x="149149" y="98206"/>
                </a:lnTo>
                <a:lnTo>
                  <a:pt x="154678" y="105476"/>
                </a:lnTo>
                <a:lnTo>
                  <a:pt x="160269" y="113179"/>
                </a:lnTo>
                <a:lnTo>
                  <a:pt x="164948" y="121173"/>
                </a:lnTo>
                <a:lnTo>
                  <a:pt x="169021" y="129359"/>
                </a:lnTo>
                <a:lnTo>
                  <a:pt x="172688" y="137674"/>
                </a:lnTo>
                <a:lnTo>
                  <a:pt x="176085" y="146075"/>
                </a:lnTo>
                <a:lnTo>
                  <a:pt x="182400" y="163030"/>
                </a:lnTo>
                <a:lnTo>
                  <a:pt x="194215" y="197197"/>
                </a:lnTo>
                <a:lnTo>
                  <a:pt x="199983" y="214325"/>
                </a:lnTo>
                <a:lnTo>
                  <a:pt x="201902" y="222893"/>
                </a:lnTo>
                <a:lnTo>
                  <a:pt x="203181" y="231463"/>
                </a:lnTo>
                <a:lnTo>
                  <a:pt x="204034" y="240034"/>
                </a:lnTo>
                <a:lnTo>
                  <a:pt x="204602" y="248605"/>
                </a:lnTo>
                <a:lnTo>
                  <a:pt x="204982" y="257176"/>
                </a:lnTo>
                <a:lnTo>
                  <a:pt x="205403" y="274320"/>
                </a:lnTo>
                <a:lnTo>
                  <a:pt x="205696" y="317182"/>
                </a:lnTo>
                <a:lnTo>
                  <a:pt x="203805" y="325755"/>
                </a:lnTo>
                <a:lnTo>
                  <a:pt x="200640" y="334327"/>
                </a:lnTo>
                <a:lnTo>
                  <a:pt x="196625" y="342900"/>
                </a:lnTo>
                <a:lnTo>
                  <a:pt x="192997" y="351472"/>
                </a:lnTo>
                <a:lnTo>
                  <a:pt x="189624" y="360045"/>
                </a:lnTo>
                <a:lnTo>
                  <a:pt x="186424" y="368617"/>
                </a:lnTo>
                <a:lnTo>
                  <a:pt x="183337" y="376237"/>
                </a:lnTo>
                <a:lnTo>
                  <a:pt x="177369" y="389784"/>
                </a:lnTo>
                <a:lnTo>
                  <a:pt x="171541" y="402154"/>
                </a:lnTo>
                <a:lnTo>
                  <a:pt x="165775" y="413050"/>
                </a:lnTo>
                <a:lnTo>
                  <a:pt x="160038" y="421068"/>
                </a:lnTo>
                <a:lnTo>
                  <a:pt x="154313" y="427806"/>
                </a:lnTo>
                <a:lnTo>
                  <a:pt x="148594" y="433976"/>
                </a:lnTo>
                <a:lnTo>
                  <a:pt x="142877" y="439893"/>
                </a:lnTo>
                <a:lnTo>
                  <a:pt x="140971" y="442804"/>
                </a:lnTo>
                <a:lnTo>
                  <a:pt x="138854" y="448579"/>
                </a:lnTo>
                <a:lnTo>
                  <a:pt x="137337" y="450500"/>
                </a:lnTo>
                <a:lnTo>
                  <a:pt x="135373" y="451781"/>
                </a:lnTo>
                <a:lnTo>
                  <a:pt x="128705" y="454298"/>
                </a:lnTo>
                <a:lnTo>
                  <a:pt x="124071" y="454329"/>
                </a:lnTo>
                <a:lnTo>
                  <a:pt x="122720" y="453381"/>
                </a:lnTo>
                <a:lnTo>
                  <a:pt x="121818" y="451796"/>
                </a:lnTo>
                <a:lnTo>
                  <a:pt x="120015" y="4457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80"/>
          <p:cNvSpPr/>
          <p:nvPr/>
        </p:nvSpPr>
        <p:spPr>
          <a:xfrm>
            <a:off x="7040880" y="1877377"/>
            <a:ext cx="282893" cy="17146"/>
          </a:xfrm>
          <a:custGeom>
            <a:avLst/>
            <a:gdLst/>
            <a:ahLst/>
            <a:cxnLst/>
            <a:rect l="0" t="0" r="0" b="0"/>
            <a:pathLst>
              <a:path w="282893" h="17146">
                <a:moveTo>
                  <a:pt x="0" y="17145"/>
                </a:moveTo>
                <a:lnTo>
                  <a:pt x="40550" y="17145"/>
                </a:lnTo>
                <a:lnTo>
                  <a:pt x="46084" y="16193"/>
                </a:lnTo>
                <a:lnTo>
                  <a:pt x="51677" y="14605"/>
                </a:lnTo>
                <a:lnTo>
                  <a:pt x="57311" y="12594"/>
                </a:lnTo>
                <a:lnTo>
                  <a:pt x="62973" y="11254"/>
                </a:lnTo>
                <a:lnTo>
                  <a:pt x="68651" y="10360"/>
                </a:lnTo>
                <a:lnTo>
                  <a:pt x="74343" y="9764"/>
                </a:lnTo>
                <a:lnTo>
                  <a:pt x="80994" y="9367"/>
                </a:lnTo>
                <a:lnTo>
                  <a:pt x="96005" y="8926"/>
                </a:lnTo>
                <a:lnTo>
                  <a:pt x="104008" y="7855"/>
                </a:lnTo>
                <a:lnTo>
                  <a:pt x="112201" y="6190"/>
                </a:lnTo>
                <a:lnTo>
                  <a:pt x="120520" y="4126"/>
                </a:lnTo>
                <a:lnTo>
                  <a:pt x="127972" y="2751"/>
                </a:lnTo>
                <a:lnTo>
                  <a:pt x="134845" y="1834"/>
                </a:lnTo>
                <a:lnTo>
                  <a:pt x="141331" y="1223"/>
                </a:lnTo>
                <a:lnTo>
                  <a:pt x="148513" y="815"/>
                </a:lnTo>
                <a:lnTo>
                  <a:pt x="164113" y="362"/>
                </a:lnTo>
                <a:lnTo>
                  <a:pt x="199118" y="48"/>
                </a:lnTo>
                <a:lnTo>
                  <a:pt x="28289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81"/>
          <p:cNvSpPr/>
          <p:nvPr/>
        </p:nvSpPr>
        <p:spPr>
          <a:xfrm>
            <a:off x="7160894" y="1783080"/>
            <a:ext cx="68582" cy="257176"/>
          </a:xfrm>
          <a:custGeom>
            <a:avLst/>
            <a:gdLst/>
            <a:ahLst/>
            <a:cxnLst/>
            <a:rect l="0" t="0" r="0" b="0"/>
            <a:pathLst>
              <a:path w="68582" h="257176">
                <a:moveTo>
                  <a:pt x="0" y="0"/>
                </a:moveTo>
                <a:lnTo>
                  <a:pt x="7382" y="7380"/>
                </a:lnTo>
                <a:lnTo>
                  <a:pt x="8044" y="10582"/>
                </a:lnTo>
                <a:lnTo>
                  <a:pt x="8221" y="12770"/>
                </a:lnTo>
                <a:lnTo>
                  <a:pt x="9290" y="15180"/>
                </a:lnTo>
                <a:lnTo>
                  <a:pt x="10956" y="17740"/>
                </a:lnTo>
                <a:lnTo>
                  <a:pt x="13020" y="20399"/>
                </a:lnTo>
                <a:lnTo>
                  <a:pt x="14395" y="23124"/>
                </a:lnTo>
                <a:lnTo>
                  <a:pt x="15923" y="28692"/>
                </a:lnTo>
                <a:lnTo>
                  <a:pt x="16331" y="32463"/>
                </a:lnTo>
                <a:lnTo>
                  <a:pt x="16602" y="36882"/>
                </a:lnTo>
                <a:lnTo>
                  <a:pt x="16784" y="41733"/>
                </a:lnTo>
                <a:lnTo>
                  <a:pt x="17856" y="46872"/>
                </a:lnTo>
                <a:lnTo>
                  <a:pt x="19525" y="52203"/>
                </a:lnTo>
                <a:lnTo>
                  <a:pt x="21590" y="57662"/>
                </a:lnTo>
                <a:lnTo>
                  <a:pt x="22965" y="63206"/>
                </a:lnTo>
                <a:lnTo>
                  <a:pt x="23883" y="68807"/>
                </a:lnTo>
                <a:lnTo>
                  <a:pt x="24495" y="74446"/>
                </a:lnTo>
                <a:lnTo>
                  <a:pt x="24903" y="80111"/>
                </a:lnTo>
                <a:lnTo>
                  <a:pt x="25175" y="85792"/>
                </a:lnTo>
                <a:lnTo>
                  <a:pt x="25476" y="98137"/>
                </a:lnTo>
                <a:lnTo>
                  <a:pt x="25687" y="133114"/>
                </a:lnTo>
                <a:lnTo>
                  <a:pt x="26650" y="139225"/>
                </a:lnTo>
                <a:lnTo>
                  <a:pt x="28244" y="145204"/>
                </a:lnTo>
                <a:lnTo>
                  <a:pt x="30260" y="151095"/>
                </a:lnTo>
                <a:lnTo>
                  <a:pt x="31603" y="156927"/>
                </a:lnTo>
                <a:lnTo>
                  <a:pt x="32499" y="162721"/>
                </a:lnTo>
                <a:lnTo>
                  <a:pt x="33096" y="168488"/>
                </a:lnTo>
                <a:lnTo>
                  <a:pt x="34447" y="174238"/>
                </a:lnTo>
                <a:lnTo>
                  <a:pt x="36300" y="179976"/>
                </a:lnTo>
                <a:lnTo>
                  <a:pt x="38487" y="185706"/>
                </a:lnTo>
                <a:lnTo>
                  <a:pt x="39946" y="190479"/>
                </a:lnTo>
                <a:lnTo>
                  <a:pt x="41567" y="198322"/>
                </a:lnTo>
                <a:lnTo>
                  <a:pt x="41998" y="202699"/>
                </a:lnTo>
                <a:lnTo>
                  <a:pt x="42287" y="207523"/>
                </a:lnTo>
                <a:lnTo>
                  <a:pt x="42479" y="212643"/>
                </a:lnTo>
                <a:lnTo>
                  <a:pt x="43560" y="217010"/>
                </a:lnTo>
                <a:lnTo>
                  <a:pt x="45232" y="220873"/>
                </a:lnTo>
                <a:lnTo>
                  <a:pt x="47300" y="224401"/>
                </a:lnTo>
                <a:lnTo>
                  <a:pt x="49631" y="227705"/>
                </a:lnTo>
                <a:lnTo>
                  <a:pt x="52137" y="230861"/>
                </a:lnTo>
                <a:lnTo>
                  <a:pt x="54761" y="233917"/>
                </a:lnTo>
                <a:lnTo>
                  <a:pt x="56510" y="236907"/>
                </a:lnTo>
                <a:lnTo>
                  <a:pt x="58453" y="242769"/>
                </a:lnTo>
                <a:lnTo>
                  <a:pt x="59872" y="248090"/>
                </a:lnTo>
                <a:lnTo>
                  <a:pt x="60870" y="249213"/>
                </a:lnTo>
                <a:lnTo>
                  <a:pt x="68581" y="25717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82"/>
          <p:cNvSpPr/>
          <p:nvPr/>
        </p:nvSpPr>
        <p:spPr>
          <a:xfrm>
            <a:off x="7478226" y="1637347"/>
            <a:ext cx="162730" cy="453943"/>
          </a:xfrm>
          <a:custGeom>
            <a:avLst/>
            <a:gdLst/>
            <a:ahLst/>
            <a:cxnLst/>
            <a:rect l="0" t="0" r="0" b="0"/>
            <a:pathLst>
              <a:path w="162730" h="453943">
                <a:moveTo>
                  <a:pt x="162729" y="0"/>
                </a:moveTo>
                <a:lnTo>
                  <a:pt x="157790" y="0"/>
                </a:lnTo>
                <a:lnTo>
                  <a:pt x="159899" y="0"/>
                </a:lnTo>
                <a:lnTo>
                  <a:pt x="150548" y="0"/>
                </a:lnTo>
                <a:lnTo>
                  <a:pt x="148893" y="953"/>
                </a:lnTo>
                <a:lnTo>
                  <a:pt x="147790" y="2540"/>
                </a:lnTo>
                <a:lnTo>
                  <a:pt x="147055" y="4551"/>
                </a:lnTo>
                <a:lnTo>
                  <a:pt x="143697" y="9325"/>
                </a:lnTo>
                <a:lnTo>
                  <a:pt x="139030" y="15575"/>
                </a:lnTo>
                <a:lnTo>
                  <a:pt x="136452" y="19908"/>
                </a:lnTo>
                <a:lnTo>
                  <a:pt x="133781" y="24702"/>
                </a:lnTo>
                <a:lnTo>
                  <a:pt x="130095" y="29803"/>
                </a:lnTo>
                <a:lnTo>
                  <a:pt x="125733" y="35109"/>
                </a:lnTo>
                <a:lnTo>
                  <a:pt x="120920" y="40551"/>
                </a:lnTo>
                <a:lnTo>
                  <a:pt x="110492" y="51678"/>
                </a:lnTo>
                <a:lnTo>
                  <a:pt x="88275" y="74343"/>
                </a:lnTo>
                <a:lnTo>
                  <a:pt x="82613" y="80995"/>
                </a:lnTo>
                <a:lnTo>
                  <a:pt x="76933" y="88286"/>
                </a:lnTo>
                <a:lnTo>
                  <a:pt x="71242" y="96005"/>
                </a:lnTo>
                <a:lnTo>
                  <a:pt x="65542" y="103056"/>
                </a:lnTo>
                <a:lnTo>
                  <a:pt x="59838" y="109662"/>
                </a:lnTo>
                <a:lnTo>
                  <a:pt x="54130" y="115970"/>
                </a:lnTo>
                <a:lnTo>
                  <a:pt x="49372" y="123033"/>
                </a:lnTo>
                <a:lnTo>
                  <a:pt x="45248" y="130600"/>
                </a:lnTo>
                <a:lnTo>
                  <a:pt x="34892" y="152361"/>
                </a:lnTo>
                <a:lnTo>
                  <a:pt x="31784" y="158724"/>
                </a:lnTo>
                <a:lnTo>
                  <a:pt x="28759" y="165824"/>
                </a:lnTo>
                <a:lnTo>
                  <a:pt x="25791" y="173414"/>
                </a:lnTo>
                <a:lnTo>
                  <a:pt x="19952" y="189468"/>
                </a:lnTo>
                <a:lnTo>
                  <a:pt x="14183" y="206128"/>
                </a:lnTo>
                <a:lnTo>
                  <a:pt x="11311" y="213619"/>
                </a:lnTo>
                <a:lnTo>
                  <a:pt x="8444" y="220517"/>
                </a:lnTo>
                <a:lnTo>
                  <a:pt x="5579" y="227022"/>
                </a:lnTo>
                <a:lnTo>
                  <a:pt x="3670" y="234215"/>
                </a:lnTo>
                <a:lnTo>
                  <a:pt x="2397" y="241868"/>
                </a:lnTo>
                <a:lnTo>
                  <a:pt x="1549" y="249828"/>
                </a:lnTo>
                <a:lnTo>
                  <a:pt x="983" y="257992"/>
                </a:lnTo>
                <a:lnTo>
                  <a:pt x="605" y="266292"/>
                </a:lnTo>
                <a:lnTo>
                  <a:pt x="187" y="283135"/>
                </a:lnTo>
                <a:lnTo>
                  <a:pt x="0" y="300145"/>
                </a:lnTo>
                <a:lnTo>
                  <a:pt x="903" y="308682"/>
                </a:lnTo>
                <a:lnTo>
                  <a:pt x="2457" y="317230"/>
                </a:lnTo>
                <a:lnTo>
                  <a:pt x="4446" y="325787"/>
                </a:lnTo>
                <a:lnTo>
                  <a:pt x="6724" y="333396"/>
                </a:lnTo>
                <a:lnTo>
                  <a:pt x="11795" y="346931"/>
                </a:lnTo>
                <a:lnTo>
                  <a:pt x="14482" y="353207"/>
                </a:lnTo>
                <a:lnTo>
                  <a:pt x="20007" y="365261"/>
                </a:lnTo>
                <a:lnTo>
                  <a:pt x="22813" y="372095"/>
                </a:lnTo>
                <a:lnTo>
                  <a:pt x="25636" y="379508"/>
                </a:lnTo>
                <a:lnTo>
                  <a:pt x="28471" y="387308"/>
                </a:lnTo>
                <a:lnTo>
                  <a:pt x="32266" y="393460"/>
                </a:lnTo>
                <a:lnTo>
                  <a:pt x="36701" y="398514"/>
                </a:lnTo>
                <a:lnTo>
                  <a:pt x="41563" y="402836"/>
                </a:lnTo>
                <a:lnTo>
                  <a:pt x="45756" y="407623"/>
                </a:lnTo>
                <a:lnTo>
                  <a:pt x="49505" y="412718"/>
                </a:lnTo>
                <a:lnTo>
                  <a:pt x="52956" y="418021"/>
                </a:lnTo>
                <a:lnTo>
                  <a:pt x="57162" y="422508"/>
                </a:lnTo>
                <a:lnTo>
                  <a:pt x="61871" y="426452"/>
                </a:lnTo>
                <a:lnTo>
                  <a:pt x="66915" y="430034"/>
                </a:lnTo>
                <a:lnTo>
                  <a:pt x="71231" y="433374"/>
                </a:lnTo>
                <a:lnTo>
                  <a:pt x="75060" y="436554"/>
                </a:lnTo>
                <a:lnTo>
                  <a:pt x="78565" y="439626"/>
                </a:lnTo>
                <a:lnTo>
                  <a:pt x="82807" y="441674"/>
                </a:lnTo>
                <a:lnTo>
                  <a:pt x="87540" y="443039"/>
                </a:lnTo>
                <a:lnTo>
                  <a:pt x="92601" y="443949"/>
                </a:lnTo>
                <a:lnTo>
                  <a:pt x="97879" y="445509"/>
                </a:lnTo>
                <a:lnTo>
                  <a:pt x="103303" y="447501"/>
                </a:lnTo>
                <a:lnTo>
                  <a:pt x="108824" y="449781"/>
                </a:lnTo>
                <a:lnTo>
                  <a:pt x="113457" y="451302"/>
                </a:lnTo>
                <a:lnTo>
                  <a:pt x="117498" y="452315"/>
                </a:lnTo>
                <a:lnTo>
                  <a:pt x="121145" y="452991"/>
                </a:lnTo>
                <a:lnTo>
                  <a:pt x="124529" y="453442"/>
                </a:lnTo>
                <a:lnTo>
                  <a:pt x="127737" y="453742"/>
                </a:lnTo>
                <a:lnTo>
                  <a:pt x="130828" y="453942"/>
                </a:lnTo>
                <a:lnTo>
                  <a:pt x="133842" y="453123"/>
                </a:lnTo>
                <a:lnTo>
                  <a:pt x="136803" y="451625"/>
                </a:lnTo>
                <a:lnTo>
                  <a:pt x="145583" y="4457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83"/>
          <p:cNvSpPr/>
          <p:nvPr/>
        </p:nvSpPr>
        <p:spPr>
          <a:xfrm>
            <a:off x="7692390" y="1855614"/>
            <a:ext cx="248175" cy="407374"/>
          </a:xfrm>
          <a:custGeom>
            <a:avLst/>
            <a:gdLst/>
            <a:ahLst/>
            <a:cxnLst/>
            <a:rect l="0" t="0" r="0" b="0"/>
            <a:pathLst>
              <a:path w="248175" h="407374">
                <a:moveTo>
                  <a:pt x="0" y="21763"/>
                </a:moveTo>
                <a:lnTo>
                  <a:pt x="0" y="26314"/>
                </a:lnTo>
                <a:lnTo>
                  <a:pt x="952" y="28607"/>
                </a:lnTo>
                <a:lnTo>
                  <a:pt x="5891" y="36385"/>
                </a:lnTo>
                <a:lnTo>
                  <a:pt x="8731" y="45675"/>
                </a:lnTo>
                <a:lnTo>
                  <a:pt x="12770" y="54933"/>
                </a:lnTo>
                <a:lnTo>
                  <a:pt x="15201" y="62858"/>
                </a:lnTo>
                <a:lnTo>
                  <a:pt x="17233" y="70507"/>
                </a:lnTo>
                <a:lnTo>
                  <a:pt x="21311" y="80257"/>
                </a:lnTo>
                <a:lnTo>
                  <a:pt x="26299" y="90941"/>
                </a:lnTo>
                <a:lnTo>
                  <a:pt x="37262" y="113321"/>
                </a:lnTo>
                <a:lnTo>
                  <a:pt x="42913" y="122146"/>
                </a:lnTo>
                <a:lnTo>
                  <a:pt x="48600" y="129242"/>
                </a:lnTo>
                <a:lnTo>
                  <a:pt x="54302" y="135572"/>
                </a:lnTo>
                <a:lnTo>
                  <a:pt x="58109" y="138593"/>
                </a:lnTo>
                <a:lnTo>
                  <a:pt x="62552" y="141560"/>
                </a:lnTo>
                <a:lnTo>
                  <a:pt x="67418" y="144490"/>
                </a:lnTo>
                <a:lnTo>
                  <a:pt x="71615" y="147396"/>
                </a:lnTo>
                <a:lnTo>
                  <a:pt x="78819" y="153165"/>
                </a:lnTo>
                <a:lnTo>
                  <a:pt x="85195" y="156364"/>
                </a:lnTo>
                <a:lnTo>
                  <a:pt x="91204" y="157786"/>
                </a:lnTo>
                <a:lnTo>
                  <a:pt x="97050" y="158417"/>
                </a:lnTo>
                <a:lnTo>
                  <a:pt x="100895" y="158586"/>
                </a:lnTo>
                <a:lnTo>
                  <a:pt x="114455" y="158823"/>
                </a:lnTo>
                <a:lnTo>
                  <a:pt x="121671" y="158879"/>
                </a:lnTo>
                <a:lnTo>
                  <a:pt x="124929" y="157941"/>
                </a:lnTo>
                <a:lnTo>
                  <a:pt x="131089" y="154359"/>
                </a:lnTo>
                <a:lnTo>
                  <a:pt x="137001" y="149592"/>
                </a:lnTo>
                <a:lnTo>
                  <a:pt x="143757" y="144299"/>
                </a:lnTo>
                <a:lnTo>
                  <a:pt x="148225" y="141553"/>
                </a:lnTo>
                <a:lnTo>
                  <a:pt x="153109" y="138771"/>
                </a:lnTo>
                <a:lnTo>
                  <a:pt x="156365" y="135011"/>
                </a:lnTo>
                <a:lnTo>
                  <a:pt x="158536" y="130599"/>
                </a:lnTo>
                <a:lnTo>
                  <a:pt x="159983" y="125753"/>
                </a:lnTo>
                <a:lnTo>
                  <a:pt x="162853" y="121569"/>
                </a:lnTo>
                <a:lnTo>
                  <a:pt x="166671" y="117828"/>
                </a:lnTo>
                <a:lnTo>
                  <a:pt x="171122" y="114382"/>
                </a:lnTo>
                <a:lnTo>
                  <a:pt x="174089" y="110179"/>
                </a:lnTo>
                <a:lnTo>
                  <a:pt x="177385" y="100429"/>
                </a:lnTo>
                <a:lnTo>
                  <a:pt x="178850" y="89746"/>
                </a:lnTo>
                <a:lnTo>
                  <a:pt x="179241" y="84230"/>
                </a:lnTo>
                <a:lnTo>
                  <a:pt x="180455" y="79600"/>
                </a:lnTo>
                <a:lnTo>
                  <a:pt x="185759" y="67581"/>
                </a:lnTo>
                <a:lnTo>
                  <a:pt x="187335" y="57684"/>
                </a:lnTo>
                <a:lnTo>
                  <a:pt x="188221" y="45953"/>
                </a:lnTo>
                <a:lnTo>
                  <a:pt x="188429" y="36959"/>
                </a:lnTo>
                <a:lnTo>
                  <a:pt x="188562" y="24765"/>
                </a:lnTo>
                <a:lnTo>
                  <a:pt x="187620" y="22812"/>
                </a:lnTo>
                <a:lnTo>
                  <a:pt x="182697" y="15512"/>
                </a:lnTo>
                <a:lnTo>
                  <a:pt x="180375" y="6241"/>
                </a:lnTo>
                <a:lnTo>
                  <a:pt x="180091" y="0"/>
                </a:lnTo>
                <a:lnTo>
                  <a:pt x="180024" y="11305"/>
                </a:lnTo>
                <a:lnTo>
                  <a:pt x="180022" y="54892"/>
                </a:lnTo>
                <a:lnTo>
                  <a:pt x="180975" y="59089"/>
                </a:lnTo>
                <a:lnTo>
                  <a:pt x="185914" y="70499"/>
                </a:lnTo>
                <a:lnTo>
                  <a:pt x="187404" y="80254"/>
                </a:lnTo>
                <a:lnTo>
                  <a:pt x="190605" y="90939"/>
                </a:lnTo>
                <a:lnTo>
                  <a:pt x="195204" y="102038"/>
                </a:lnTo>
                <a:lnTo>
                  <a:pt x="200422" y="113321"/>
                </a:lnTo>
                <a:lnTo>
                  <a:pt x="217204" y="147503"/>
                </a:lnTo>
                <a:lnTo>
                  <a:pt x="221003" y="154167"/>
                </a:lnTo>
                <a:lnTo>
                  <a:pt x="225440" y="161468"/>
                </a:lnTo>
                <a:lnTo>
                  <a:pt x="230303" y="169192"/>
                </a:lnTo>
                <a:lnTo>
                  <a:pt x="233546" y="176247"/>
                </a:lnTo>
                <a:lnTo>
                  <a:pt x="235707" y="182854"/>
                </a:lnTo>
                <a:lnTo>
                  <a:pt x="237148" y="189165"/>
                </a:lnTo>
                <a:lnTo>
                  <a:pt x="239060" y="196229"/>
                </a:lnTo>
                <a:lnTo>
                  <a:pt x="243727" y="211698"/>
                </a:lnTo>
                <a:lnTo>
                  <a:pt x="245352" y="218872"/>
                </a:lnTo>
                <a:lnTo>
                  <a:pt x="246435" y="225559"/>
                </a:lnTo>
                <a:lnTo>
                  <a:pt x="247158" y="231922"/>
                </a:lnTo>
                <a:lnTo>
                  <a:pt x="247640" y="239021"/>
                </a:lnTo>
                <a:lnTo>
                  <a:pt x="247960" y="246612"/>
                </a:lnTo>
                <a:lnTo>
                  <a:pt x="248174" y="254530"/>
                </a:lnTo>
                <a:lnTo>
                  <a:pt x="247364" y="261713"/>
                </a:lnTo>
                <a:lnTo>
                  <a:pt x="245871" y="268408"/>
                </a:lnTo>
                <a:lnTo>
                  <a:pt x="241673" y="281878"/>
                </a:lnTo>
                <a:lnTo>
                  <a:pt x="236632" y="297390"/>
                </a:lnTo>
                <a:lnTo>
                  <a:pt x="233955" y="304574"/>
                </a:lnTo>
                <a:lnTo>
                  <a:pt x="231217" y="311269"/>
                </a:lnTo>
                <a:lnTo>
                  <a:pt x="224684" y="323787"/>
                </a:lnTo>
                <a:lnTo>
                  <a:pt x="220274" y="329793"/>
                </a:lnTo>
                <a:lnTo>
                  <a:pt x="215428" y="335701"/>
                </a:lnTo>
                <a:lnTo>
                  <a:pt x="210294" y="341545"/>
                </a:lnTo>
                <a:lnTo>
                  <a:pt x="204966" y="347346"/>
                </a:lnTo>
                <a:lnTo>
                  <a:pt x="193966" y="358872"/>
                </a:lnTo>
                <a:lnTo>
                  <a:pt x="182727" y="370344"/>
                </a:lnTo>
                <a:lnTo>
                  <a:pt x="176111" y="375118"/>
                </a:lnTo>
                <a:lnTo>
                  <a:pt x="168842" y="379253"/>
                </a:lnTo>
                <a:lnTo>
                  <a:pt x="141195" y="392734"/>
                </a:lnTo>
                <a:lnTo>
                  <a:pt x="134136" y="395759"/>
                </a:lnTo>
                <a:lnTo>
                  <a:pt x="126571" y="398729"/>
                </a:lnTo>
                <a:lnTo>
                  <a:pt x="118671" y="401661"/>
                </a:lnTo>
                <a:lnTo>
                  <a:pt x="111498" y="403616"/>
                </a:lnTo>
                <a:lnTo>
                  <a:pt x="104813" y="404919"/>
                </a:lnTo>
                <a:lnTo>
                  <a:pt x="98449" y="405788"/>
                </a:lnTo>
                <a:lnTo>
                  <a:pt x="91350" y="406367"/>
                </a:lnTo>
                <a:lnTo>
                  <a:pt x="83760" y="406753"/>
                </a:lnTo>
                <a:lnTo>
                  <a:pt x="64505" y="407297"/>
                </a:lnTo>
                <a:lnTo>
                  <a:pt x="60148" y="407373"/>
                </a:lnTo>
                <a:lnTo>
                  <a:pt x="56291" y="406471"/>
                </a:lnTo>
                <a:lnTo>
                  <a:pt x="49466" y="402930"/>
                </a:lnTo>
                <a:lnTo>
                  <a:pt x="43257" y="400720"/>
                </a:lnTo>
                <a:lnTo>
                  <a:pt x="40268" y="400131"/>
                </a:lnTo>
                <a:lnTo>
                  <a:pt x="34407" y="396937"/>
                </a:lnTo>
                <a:lnTo>
                  <a:pt x="31510" y="394751"/>
                </a:lnTo>
                <a:lnTo>
                  <a:pt x="29579" y="391389"/>
                </a:lnTo>
                <a:lnTo>
                  <a:pt x="26862" y="379461"/>
                </a:lnTo>
                <a:lnTo>
                  <a:pt x="25717" y="37323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84"/>
          <p:cNvSpPr/>
          <p:nvPr/>
        </p:nvSpPr>
        <p:spPr>
          <a:xfrm>
            <a:off x="8001000" y="1997392"/>
            <a:ext cx="145733" cy="150578"/>
          </a:xfrm>
          <a:custGeom>
            <a:avLst/>
            <a:gdLst/>
            <a:ahLst/>
            <a:cxnLst/>
            <a:rect l="0" t="0" r="0" b="0"/>
            <a:pathLst>
              <a:path w="145733" h="150578">
                <a:moveTo>
                  <a:pt x="0" y="0"/>
                </a:moveTo>
                <a:lnTo>
                  <a:pt x="37534" y="0"/>
                </a:lnTo>
                <a:lnTo>
                  <a:pt x="40263" y="953"/>
                </a:lnTo>
                <a:lnTo>
                  <a:pt x="43033" y="2540"/>
                </a:lnTo>
                <a:lnTo>
                  <a:pt x="45834" y="4551"/>
                </a:lnTo>
                <a:lnTo>
                  <a:pt x="48653" y="5892"/>
                </a:lnTo>
                <a:lnTo>
                  <a:pt x="51486" y="6785"/>
                </a:lnTo>
                <a:lnTo>
                  <a:pt x="54326" y="7381"/>
                </a:lnTo>
                <a:lnTo>
                  <a:pt x="57172" y="8731"/>
                </a:lnTo>
                <a:lnTo>
                  <a:pt x="60023" y="10583"/>
                </a:lnTo>
                <a:lnTo>
                  <a:pt x="62874" y="12770"/>
                </a:lnTo>
                <a:lnTo>
                  <a:pt x="64775" y="15181"/>
                </a:lnTo>
                <a:lnTo>
                  <a:pt x="66044" y="17741"/>
                </a:lnTo>
                <a:lnTo>
                  <a:pt x="66889" y="20400"/>
                </a:lnTo>
                <a:lnTo>
                  <a:pt x="68405" y="23125"/>
                </a:lnTo>
                <a:lnTo>
                  <a:pt x="70368" y="25894"/>
                </a:lnTo>
                <a:lnTo>
                  <a:pt x="75811" y="32631"/>
                </a:lnTo>
                <a:lnTo>
                  <a:pt x="75306" y="35089"/>
                </a:lnTo>
                <a:lnTo>
                  <a:pt x="74017" y="38633"/>
                </a:lnTo>
                <a:lnTo>
                  <a:pt x="72204" y="42900"/>
                </a:lnTo>
                <a:lnTo>
                  <a:pt x="70043" y="46698"/>
                </a:lnTo>
                <a:lnTo>
                  <a:pt x="67650" y="50182"/>
                </a:lnTo>
                <a:lnTo>
                  <a:pt x="65103" y="53457"/>
                </a:lnTo>
                <a:lnTo>
                  <a:pt x="62452" y="56593"/>
                </a:lnTo>
                <a:lnTo>
                  <a:pt x="59732" y="59636"/>
                </a:lnTo>
                <a:lnTo>
                  <a:pt x="56966" y="62617"/>
                </a:lnTo>
                <a:lnTo>
                  <a:pt x="54170" y="66510"/>
                </a:lnTo>
                <a:lnTo>
                  <a:pt x="51353" y="71010"/>
                </a:lnTo>
                <a:lnTo>
                  <a:pt x="48522" y="75915"/>
                </a:lnTo>
                <a:lnTo>
                  <a:pt x="45684" y="80137"/>
                </a:lnTo>
                <a:lnTo>
                  <a:pt x="42838" y="83905"/>
                </a:lnTo>
                <a:lnTo>
                  <a:pt x="39989" y="87369"/>
                </a:lnTo>
                <a:lnTo>
                  <a:pt x="38089" y="90631"/>
                </a:lnTo>
                <a:lnTo>
                  <a:pt x="36823" y="93758"/>
                </a:lnTo>
                <a:lnTo>
                  <a:pt x="35979" y="96796"/>
                </a:lnTo>
                <a:lnTo>
                  <a:pt x="34463" y="99773"/>
                </a:lnTo>
                <a:lnTo>
                  <a:pt x="32500" y="102710"/>
                </a:lnTo>
                <a:lnTo>
                  <a:pt x="30239" y="105621"/>
                </a:lnTo>
                <a:lnTo>
                  <a:pt x="28732" y="109466"/>
                </a:lnTo>
                <a:lnTo>
                  <a:pt x="27727" y="113935"/>
                </a:lnTo>
                <a:lnTo>
                  <a:pt x="27058" y="118819"/>
                </a:lnTo>
                <a:lnTo>
                  <a:pt x="25658" y="122075"/>
                </a:lnTo>
                <a:lnTo>
                  <a:pt x="23772" y="124246"/>
                </a:lnTo>
                <a:lnTo>
                  <a:pt x="21563" y="125693"/>
                </a:lnTo>
                <a:lnTo>
                  <a:pt x="20091" y="127611"/>
                </a:lnTo>
                <a:lnTo>
                  <a:pt x="19108" y="129841"/>
                </a:lnTo>
                <a:lnTo>
                  <a:pt x="18453" y="132281"/>
                </a:lnTo>
                <a:lnTo>
                  <a:pt x="18017" y="134860"/>
                </a:lnTo>
                <a:lnTo>
                  <a:pt x="17726" y="137531"/>
                </a:lnTo>
                <a:lnTo>
                  <a:pt x="17533" y="140265"/>
                </a:lnTo>
                <a:lnTo>
                  <a:pt x="18357" y="142088"/>
                </a:lnTo>
                <a:lnTo>
                  <a:pt x="19857" y="143303"/>
                </a:lnTo>
                <a:lnTo>
                  <a:pt x="21811" y="144113"/>
                </a:lnTo>
                <a:lnTo>
                  <a:pt x="24065" y="144653"/>
                </a:lnTo>
                <a:lnTo>
                  <a:pt x="26520" y="145013"/>
                </a:lnTo>
                <a:lnTo>
                  <a:pt x="29111" y="145253"/>
                </a:lnTo>
                <a:lnTo>
                  <a:pt x="30837" y="146365"/>
                </a:lnTo>
                <a:lnTo>
                  <a:pt x="31987" y="148059"/>
                </a:lnTo>
                <a:lnTo>
                  <a:pt x="32754" y="150141"/>
                </a:lnTo>
                <a:lnTo>
                  <a:pt x="35172" y="150577"/>
                </a:lnTo>
                <a:lnTo>
                  <a:pt x="38688" y="149914"/>
                </a:lnTo>
                <a:lnTo>
                  <a:pt x="42936" y="148520"/>
                </a:lnTo>
                <a:lnTo>
                  <a:pt x="46721" y="147591"/>
                </a:lnTo>
                <a:lnTo>
                  <a:pt x="50198" y="146972"/>
                </a:lnTo>
                <a:lnTo>
                  <a:pt x="53468" y="146559"/>
                </a:lnTo>
                <a:lnTo>
                  <a:pt x="57552" y="145331"/>
                </a:lnTo>
                <a:lnTo>
                  <a:pt x="62180" y="143560"/>
                </a:lnTo>
                <a:lnTo>
                  <a:pt x="67171" y="141426"/>
                </a:lnTo>
                <a:lnTo>
                  <a:pt x="77796" y="136516"/>
                </a:lnTo>
                <a:lnTo>
                  <a:pt x="83297" y="133873"/>
                </a:lnTo>
                <a:lnTo>
                  <a:pt x="88869" y="132111"/>
                </a:lnTo>
                <a:lnTo>
                  <a:pt x="94488" y="130937"/>
                </a:lnTo>
                <a:lnTo>
                  <a:pt x="100139" y="130154"/>
                </a:lnTo>
                <a:lnTo>
                  <a:pt x="105812" y="128679"/>
                </a:lnTo>
                <a:lnTo>
                  <a:pt x="111499" y="126744"/>
                </a:lnTo>
                <a:lnTo>
                  <a:pt x="117195" y="124501"/>
                </a:lnTo>
                <a:lnTo>
                  <a:pt x="122897" y="122053"/>
                </a:lnTo>
                <a:lnTo>
                  <a:pt x="145732" y="1114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85"/>
          <p:cNvSpPr/>
          <p:nvPr/>
        </p:nvSpPr>
        <p:spPr>
          <a:xfrm>
            <a:off x="8146732" y="210883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86"/>
          <p:cNvSpPr/>
          <p:nvPr/>
        </p:nvSpPr>
        <p:spPr>
          <a:xfrm>
            <a:off x="8155305" y="1980600"/>
            <a:ext cx="85726" cy="8221"/>
          </a:xfrm>
          <a:custGeom>
            <a:avLst/>
            <a:gdLst/>
            <a:ahLst/>
            <a:cxnLst/>
            <a:rect l="0" t="0" r="0" b="0"/>
            <a:pathLst>
              <a:path w="85726" h="8221">
                <a:moveTo>
                  <a:pt x="0" y="8220"/>
                </a:moveTo>
                <a:lnTo>
                  <a:pt x="15922" y="8220"/>
                </a:lnTo>
                <a:lnTo>
                  <a:pt x="18235" y="7267"/>
                </a:lnTo>
                <a:lnTo>
                  <a:pt x="21682" y="5680"/>
                </a:lnTo>
                <a:lnTo>
                  <a:pt x="25884" y="3669"/>
                </a:lnTo>
                <a:lnTo>
                  <a:pt x="29638" y="2328"/>
                </a:lnTo>
                <a:lnTo>
                  <a:pt x="33093" y="1435"/>
                </a:lnTo>
                <a:lnTo>
                  <a:pt x="36350" y="839"/>
                </a:lnTo>
                <a:lnTo>
                  <a:pt x="40426" y="441"/>
                </a:lnTo>
                <a:lnTo>
                  <a:pt x="45048" y="177"/>
                </a:lnTo>
                <a:lnTo>
                  <a:pt x="50035" y="0"/>
                </a:lnTo>
                <a:lnTo>
                  <a:pt x="54311" y="835"/>
                </a:lnTo>
                <a:lnTo>
                  <a:pt x="58115" y="2344"/>
                </a:lnTo>
                <a:lnTo>
                  <a:pt x="61603" y="4302"/>
                </a:lnTo>
                <a:lnTo>
                  <a:pt x="64881" y="5608"/>
                </a:lnTo>
                <a:lnTo>
                  <a:pt x="68019" y="6479"/>
                </a:lnTo>
                <a:lnTo>
                  <a:pt x="71063" y="7059"/>
                </a:lnTo>
                <a:lnTo>
                  <a:pt x="74045" y="7446"/>
                </a:lnTo>
                <a:lnTo>
                  <a:pt x="76986" y="7704"/>
                </a:lnTo>
                <a:lnTo>
                  <a:pt x="85725" y="82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87"/>
          <p:cNvSpPr/>
          <p:nvPr/>
        </p:nvSpPr>
        <p:spPr>
          <a:xfrm>
            <a:off x="8318182" y="1877377"/>
            <a:ext cx="108349" cy="124833"/>
          </a:xfrm>
          <a:custGeom>
            <a:avLst/>
            <a:gdLst/>
            <a:ahLst/>
            <a:cxnLst/>
            <a:rect l="0" t="0" r="0" b="0"/>
            <a:pathLst>
              <a:path w="108349" h="124833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4551" y="11932"/>
                </a:lnTo>
                <a:lnTo>
                  <a:pt x="5892" y="15575"/>
                </a:lnTo>
                <a:lnTo>
                  <a:pt x="7381" y="24702"/>
                </a:lnTo>
                <a:lnTo>
                  <a:pt x="8220" y="36000"/>
                </a:lnTo>
                <a:lnTo>
                  <a:pt x="8415" y="44893"/>
                </a:lnTo>
                <a:lnTo>
                  <a:pt x="8468" y="49931"/>
                </a:lnTo>
                <a:lnTo>
                  <a:pt x="9456" y="54242"/>
                </a:lnTo>
                <a:lnTo>
                  <a:pt x="14443" y="65814"/>
                </a:lnTo>
                <a:lnTo>
                  <a:pt x="15944" y="75605"/>
                </a:lnTo>
                <a:lnTo>
                  <a:pt x="17297" y="79931"/>
                </a:lnTo>
                <a:lnTo>
                  <a:pt x="21340" y="87278"/>
                </a:lnTo>
                <a:lnTo>
                  <a:pt x="26312" y="96257"/>
                </a:lnTo>
                <a:lnTo>
                  <a:pt x="30744" y="105646"/>
                </a:lnTo>
                <a:lnTo>
                  <a:pt x="32714" y="112994"/>
                </a:lnTo>
                <a:lnTo>
                  <a:pt x="34191" y="115334"/>
                </a:lnTo>
                <a:lnTo>
                  <a:pt x="36130" y="116895"/>
                </a:lnTo>
                <a:lnTo>
                  <a:pt x="38374" y="117935"/>
                </a:lnTo>
                <a:lnTo>
                  <a:pt x="41775" y="118628"/>
                </a:lnTo>
                <a:lnTo>
                  <a:pt x="45947" y="119091"/>
                </a:lnTo>
                <a:lnTo>
                  <a:pt x="50635" y="119399"/>
                </a:lnTo>
                <a:lnTo>
                  <a:pt x="53759" y="120557"/>
                </a:lnTo>
                <a:lnTo>
                  <a:pt x="55842" y="122281"/>
                </a:lnTo>
                <a:lnTo>
                  <a:pt x="57230" y="124383"/>
                </a:lnTo>
                <a:lnTo>
                  <a:pt x="59108" y="124832"/>
                </a:lnTo>
                <a:lnTo>
                  <a:pt x="61314" y="124179"/>
                </a:lnTo>
                <a:lnTo>
                  <a:pt x="63736" y="122791"/>
                </a:lnTo>
                <a:lnTo>
                  <a:pt x="67255" y="121866"/>
                </a:lnTo>
                <a:lnTo>
                  <a:pt x="71507" y="121249"/>
                </a:lnTo>
                <a:lnTo>
                  <a:pt x="76246" y="120838"/>
                </a:lnTo>
                <a:lnTo>
                  <a:pt x="80359" y="120564"/>
                </a:lnTo>
                <a:lnTo>
                  <a:pt x="87467" y="120259"/>
                </a:lnTo>
                <a:lnTo>
                  <a:pt x="91649" y="119225"/>
                </a:lnTo>
                <a:lnTo>
                  <a:pt x="96343" y="117583"/>
                </a:lnTo>
                <a:lnTo>
                  <a:pt x="101376" y="115536"/>
                </a:lnTo>
                <a:lnTo>
                  <a:pt x="104732" y="113219"/>
                </a:lnTo>
                <a:lnTo>
                  <a:pt x="106969" y="110722"/>
                </a:lnTo>
                <a:lnTo>
                  <a:pt x="108348" y="10815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88"/>
          <p:cNvSpPr/>
          <p:nvPr/>
        </p:nvSpPr>
        <p:spPr>
          <a:xfrm>
            <a:off x="8429978" y="1851778"/>
            <a:ext cx="8518" cy="18542"/>
          </a:xfrm>
          <a:custGeom>
            <a:avLst/>
            <a:gdLst/>
            <a:ahLst/>
            <a:cxnLst/>
            <a:rect l="0" t="0" r="0" b="0"/>
            <a:pathLst>
              <a:path w="8518" h="18542">
                <a:moveTo>
                  <a:pt x="8517" y="920"/>
                </a:moveTo>
                <a:lnTo>
                  <a:pt x="8252" y="0"/>
                </a:lnTo>
                <a:lnTo>
                  <a:pt x="3679" y="4467"/>
                </a:lnTo>
                <a:lnTo>
                  <a:pt x="840" y="7273"/>
                </a:lnTo>
                <a:lnTo>
                  <a:pt x="177" y="10469"/>
                </a:lnTo>
                <a:lnTo>
                  <a:pt x="0" y="12655"/>
                </a:lnTo>
                <a:lnTo>
                  <a:pt x="1838" y="185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89"/>
          <p:cNvSpPr/>
          <p:nvPr/>
        </p:nvSpPr>
        <p:spPr>
          <a:xfrm>
            <a:off x="8386762" y="2195606"/>
            <a:ext cx="99933" cy="50237"/>
          </a:xfrm>
          <a:custGeom>
            <a:avLst/>
            <a:gdLst/>
            <a:ahLst/>
            <a:cxnLst/>
            <a:rect l="0" t="0" r="0" b="0"/>
            <a:pathLst>
              <a:path w="99933" h="50237">
                <a:moveTo>
                  <a:pt x="99932" y="0"/>
                </a:moveTo>
                <a:lnTo>
                  <a:pt x="98940" y="1547"/>
                </a:lnTo>
                <a:lnTo>
                  <a:pt x="95487" y="7350"/>
                </a:lnTo>
                <a:lnTo>
                  <a:pt x="92233" y="13124"/>
                </a:lnTo>
                <a:lnTo>
                  <a:pt x="88159" y="17925"/>
                </a:lnTo>
                <a:lnTo>
                  <a:pt x="83538" y="22079"/>
                </a:lnTo>
                <a:lnTo>
                  <a:pt x="78552" y="25800"/>
                </a:lnTo>
                <a:lnTo>
                  <a:pt x="73323" y="29234"/>
                </a:lnTo>
                <a:lnTo>
                  <a:pt x="67932" y="32476"/>
                </a:lnTo>
                <a:lnTo>
                  <a:pt x="62433" y="35589"/>
                </a:lnTo>
                <a:lnTo>
                  <a:pt x="57814" y="38617"/>
                </a:lnTo>
                <a:lnTo>
                  <a:pt x="53784" y="41589"/>
                </a:lnTo>
                <a:lnTo>
                  <a:pt x="50143" y="44522"/>
                </a:lnTo>
                <a:lnTo>
                  <a:pt x="46764" y="46477"/>
                </a:lnTo>
                <a:lnTo>
                  <a:pt x="43559" y="47781"/>
                </a:lnTo>
                <a:lnTo>
                  <a:pt x="40470" y="48650"/>
                </a:lnTo>
                <a:lnTo>
                  <a:pt x="37457" y="49230"/>
                </a:lnTo>
                <a:lnTo>
                  <a:pt x="31570" y="49873"/>
                </a:lnTo>
                <a:lnTo>
                  <a:pt x="25779" y="50160"/>
                </a:lnTo>
                <a:lnTo>
                  <a:pt x="22902" y="50236"/>
                </a:lnTo>
                <a:lnTo>
                  <a:pt x="20030" y="49334"/>
                </a:lnTo>
                <a:lnTo>
                  <a:pt x="14300" y="45793"/>
                </a:lnTo>
                <a:lnTo>
                  <a:pt x="8578" y="41043"/>
                </a:lnTo>
                <a:lnTo>
                  <a:pt x="5719" y="38443"/>
                </a:lnTo>
                <a:lnTo>
                  <a:pt x="3812" y="35758"/>
                </a:lnTo>
                <a:lnTo>
                  <a:pt x="0" y="2467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90"/>
          <p:cNvSpPr/>
          <p:nvPr/>
        </p:nvSpPr>
        <p:spPr>
          <a:xfrm>
            <a:off x="8592502" y="1671637"/>
            <a:ext cx="120155" cy="65859"/>
          </a:xfrm>
          <a:custGeom>
            <a:avLst/>
            <a:gdLst/>
            <a:ahLst/>
            <a:cxnLst/>
            <a:rect l="0" t="0" r="0" b="0"/>
            <a:pathLst>
              <a:path w="120155" h="65859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15574" y="8731"/>
                </a:lnTo>
                <a:lnTo>
                  <a:pt x="19907" y="10583"/>
                </a:lnTo>
                <a:lnTo>
                  <a:pt x="24702" y="12770"/>
                </a:lnTo>
                <a:lnTo>
                  <a:pt x="28850" y="15181"/>
                </a:lnTo>
                <a:lnTo>
                  <a:pt x="36000" y="20400"/>
                </a:lnTo>
                <a:lnTo>
                  <a:pt x="40192" y="23125"/>
                </a:lnTo>
                <a:lnTo>
                  <a:pt x="44893" y="25894"/>
                </a:lnTo>
                <a:lnTo>
                  <a:pt x="49930" y="28693"/>
                </a:lnTo>
                <a:lnTo>
                  <a:pt x="60610" y="34342"/>
                </a:lnTo>
                <a:lnTo>
                  <a:pt x="66124" y="37182"/>
                </a:lnTo>
                <a:lnTo>
                  <a:pt x="72658" y="40028"/>
                </a:lnTo>
                <a:lnTo>
                  <a:pt x="79871" y="42878"/>
                </a:lnTo>
                <a:lnTo>
                  <a:pt x="87537" y="45730"/>
                </a:lnTo>
                <a:lnTo>
                  <a:pt x="94553" y="49537"/>
                </a:lnTo>
                <a:lnTo>
                  <a:pt x="101135" y="53980"/>
                </a:lnTo>
                <a:lnTo>
                  <a:pt x="107428" y="58846"/>
                </a:lnTo>
                <a:lnTo>
                  <a:pt x="114482" y="63044"/>
                </a:lnTo>
                <a:lnTo>
                  <a:pt x="120154" y="658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91"/>
          <p:cNvSpPr/>
          <p:nvPr/>
        </p:nvSpPr>
        <p:spPr>
          <a:xfrm>
            <a:off x="6835140" y="1492841"/>
            <a:ext cx="188595" cy="135925"/>
          </a:xfrm>
          <a:custGeom>
            <a:avLst/>
            <a:gdLst/>
            <a:ahLst/>
            <a:cxnLst/>
            <a:rect l="0" t="0" r="0" b="0"/>
            <a:pathLst>
              <a:path w="188595" h="135925">
                <a:moveTo>
                  <a:pt x="0" y="41636"/>
                </a:moveTo>
                <a:lnTo>
                  <a:pt x="0" y="34255"/>
                </a:lnTo>
                <a:lnTo>
                  <a:pt x="952" y="33858"/>
                </a:lnTo>
                <a:lnTo>
                  <a:pt x="4551" y="33417"/>
                </a:lnTo>
                <a:lnTo>
                  <a:pt x="5891" y="32346"/>
                </a:lnTo>
                <a:lnTo>
                  <a:pt x="6785" y="30681"/>
                </a:lnTo>
                <a:lnTo>
                  <a:pt x="7381" y="28617"/>
                </a:lnTo>
                <a:lnTo>
                  <a:pt x="7777" y="26289"/>
                </a:lnTo>
                <a:lnTo>
                  <a:pt x="8043" y="23785"/>
                </a:lnTo>
                <a:lnTo>
                  <a:pt x="8219" y="21163"/>
                </a:lnTo>
                <a:lnTo>
                  <a:pt x="9289" y="19415"/>
                </a:lnTo>
                <a:lnTo>
                  <a:pt x="10956" y="18249"/>
                </a:lnTo>
                <a:lnTo>
                  <a:pt x="13018" y="17472"/>
                </a:lnTo>
                <a:lnTo>
                  <a:pt x="17851" y="14069"/>
                </a:lnTo>
                <a:lnTo>
                  <a:pt x="20473" y="11828"/>
                </a:lnTo>
                <a:lnTo>
                  <a:pt x="23173" y="10334"/>
                </a:lnTo>
                <a:lnTo>
                  <a:pt x="28714" y="8674"/>
                </a:lnTo>
                <a:lnTo>
                  <a:pt x="34352" y="7936"/>
                </a:lnTo>
                <a:lnTo>
                  <a:pt x="37188" y="7740"/>
                </a:lnTo>
                <a:lnTo>
                  <a:pt x="39079" y="6656"/>
                </a:lnTo>
                <a:lnTo>
                  <a:pt x="40341" y="4981"/>
                </a:lnTo>
                <a:lnTo>
                  <a:pt x="41181" y="2912"/>
                </a:lnTo>
                <a:lnTo>
                  <a:pt x="42694" y="1532"/>
                </a:lnTo>
                <a:lnTo>
                  <a:pt x="44655" y="613"/>
                </a:lnTo>
                <a:lnTo>
                  <a:pt x="46915" y="0"/>
                </a:lnTo>
                <a:lnTo>
                  <a:pt x="48422" y="544"/>
                </a:lnTo>
                <a:lnTo>
                  <a:pt x="49426" y="1858"/>
                </a:lnTo>
                <a:lnTo>
                  <a:pt x="51038" y="6262"/>
                </a:lnTo>
                <a:lnTo>
                  <a:pt x="52123" y="6623"/>
                </a:lnTo>
                <a:lnTo>
                  <a:pt x="57247" y="7132"/>
                </a:lnTo>
                <a:lnTo>
                  <a:pt x="62002" y="7304"/>
                </a:lnTo>
                <a:lnTo>
                  <a:pt x="67280" y="7338"/>
                </a:lnTo>
                <a:lnTo>
                  <a:pt x="70542" y="9882"/>
                </a:lnTo>
                <a:lnTo>
                  <a:pt x="75846" y="14726"/>
                </a:lnTo>
                <a:lnTo>
                  <a:pt x="76282" y="16076"/>
                </a:lnTo>
                <a:lnTo>
                  <a:pt x="76766" y="20116"/>
                </a:lnTo>
                <a:lnTo>
                  <a:pt x="77847" y="22527"/>
                </a:lnTo>
                <a:lnTo>
                  <a:pt x="79520" y="25087"/>
                </a:lnTo>
                <a:lnTo>
                  <a:pt x="81588" y="27746"/>
                </a:lnTo>
                <a:lnTo>
                  <a:pt x="83919" y="29518"/>
                </a:lnTo>
                <a:lnTo>
                  <a:pt x="86426" y="30700"/>
                </a:lnTo>
                <a:lnTo>
                  <a:pt x="89049" y="31488"/>
                </a:lnTo>
                <a:lnTo>
                  <a:pt x="90799" y="32966"/>
                </a:lnTo>
                <a:lnTo>
                  <a:pt x="91965" y="34903"/>
                </a:lnTo>
                <a:lnTo>
                  <a:pt x="93837" y="40306"/>
                </a:lnTo>
                <a:lnTo>
                  <a:pt x="94092" y="43585"/>
                </a:lnTo>
                <a:lnTo>
                  <a:pt x="94206" y="48217"/>
                </a:lnTo>
                <a:lnTo>
                  <a:pt x="94257" y="53451"/>
                </a:lnTo>
                <a:lnTo>
                  <a:pt x="93317" y="56180"/>
                </a:lnTo>
                <a:lnTo>
                  <a:pt x="91739" y="58952"/>
                </a:lnTo>
                <a:lnTo>
                  <a:pt x="86913" y="65694"/>
                </a:lnTo>
                <a:lnTo>
                  <a:pt x="86253" y="69156"/>
                </a:lnTo>
                <a:lnTo>
                  <a:pt x="86077" y="71413"/>
                </a:lnTo>
                <a:lnTo>
                  <a:pt x="85007" y="72917"/>
                </a:lnTo>
                <a:lnTo>
                  <a:pt x="83341" y="73920"/>
                </a:lnTo>
                <a:lnTo>
                  <a:pt x="81278" y="74589"/>
                </a:lnTo>
                <a:lnTo>
                  <a:pt x="79903" y="75987"/>
                </a:lnTo>
                <a:lnTo>
                  <a:pt x="78986" y="77872"/>
                </a:lnTo>
                <a:lnTo>
                  <a:pt x="78375" y="80081"/>
                </a:lnTo>
                <a:lnTo>
                  <a:pt x="77015" y="82506"/>
                </a:lnTo>
                <a:lnTo>
                  <a:pt x="75156" y="85075"/>
                </a:lnTo>
                <a:lnTo>
                  <a:pt x="72963" y="87740"/>
                </a:lnTo>
                <a:lnTo>
                  <a:pt x="71502" y="90470"/>
                </a:lnTo>
                <a:lnTo>
                  <a:pt x="70528" y="93242"/>
                </a:lnTo>
                <a:lnTo>
                  <a:pt x="69878" y="96042"/>
                </a:lnTo>
                <a:lnTo>
                  <a:pt x="69446" y="98862"/>
                </a:lnTo>
                <a:lnTo>
                  <a:pt x="69157" y="101694"/>
                </a:lnTo>
                <a:lnTo>
                  <a:pt x="68964" y="104535"/>
                </a:lnTo>
                <a:lnTo>
                  <a:pt x="67884" y="107381"/>
                </a:lnTo>
                <a:lnTo>
                  <a:pt x="66211" y="110231"/>
                </a:lnTo>
                <a:lnTo>
                  <a:pt x="61232" y="117098"/>
                </a:lnTo>
                <a:lnTo>
                  <a:pt x="59871" y="117662"/>
                </a:lnTo>
                <a:lnTo>
                  <a:pt x="55820" y="118288"/>
                </a:lnTo>
                <a:lnTo>
                  <a:pt x="54358" y="119407"/>
                </a:lnTo>
                <a:lnTo>
                  <a:pt x="53383" y="121106"/>
                </a:lnTo>
                <a:lnTo>
                  <a:pt x="51548" y="126995"/>
                </a:lnTo>
                <a:lnTo>
                  <a:pt x="51485" y="129738"/>
                </a:lnTo>
                <a:lnTo>
                  <a:pt x="51438" y="135571"/>
                </a:lnTo>
                <a:lnTo>
                  <a:pt x="57326" y="135862"/>
                </a:lnTo>
                <a:lnTo>
                  <a:pt x="62018" y="135919"/>
                </a:lnTo>
                <a:lnTo>
                  <a:pt x="64205" y="135924"/>
                </a:lnTo>
                <a:lnTo>
                  <a:pt x="66616" y="134975"/>
                </a:lnTo>
                <a:lnTo>
                  <a:pt x="71835" y="131380"/>
                </a:lnTo>
                <a:lnTo>
                  <a:pt x="77329" y="129147"/>
                </a:lnTo>
                <a:lnTo>
                  <a:pt x="80127" y="128552"/>
                </a:lnTo>
                <a:lnTo>
                  <a:pt x="85777" y="125350"/>
                </a:lnTo>
                <a:lnTo>
                  <a:pt x="88617" y="123163"/>
                </a:lnTo>
                <a:lnTo>
                  <a:pt x="92415" y="121705"/>
                </a:lnTo>
                <a:lnTo>
                  <a:pt x="96853" y="120733"/>
                </a:lnTo>
                <a:lnTo>
                  <a:pt x="101715" y="120085"/>
                </a:lnTo>
                <a:lnTo>
                  <a:pt x="106863" y="118700"/>
                </a:lnTo>
                <a:lnTo>
                  <a:pt x="112199" y="116825"/>
                </a:lnTo>
                <a:lnTo>
                  <a:pt x="117662" y="114622"/>
                </a:lnTo>
                <a:lnTo>
                  <a:pt x="123208" y="112201"/>
                </a:lnTo>
                <a:lnTo>
                  <a:pt x="134451" y="106971"/>
                </a:lnTo>
                <a:lnTo>
                  <a:pt x="139164" y="105195"/>
                </a:lnTo>
                <a:lnTo>
                  <a:pt x="143258" y="104011"/>
                </a:lnTo>
                <a:lnTo>
                  <a:pt x="146940" y="103222"/>
                </a:lnTo>
                <a:lnTo>
                  <a:pt x="151300" y="102696"/>
                </a:lnTo>
                <a:lnTo>
                  <a:pt x="156112" y="102345"/>
                </a:lnTo>
                <a:lnTo>
                  <a:pt x="165585" y="101955"/>
                </a:lnTo>
                <a:lnTo>
                  <a:pt x="177933" y="101685"/>
                </a:lnTo>
                <a:lnTo>
                  <a:pt x="188594" y="1016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92"/>
          <p:cNvSpPr/>
          <p:nvPr/>
        </p:nvSpPr>
        <p:spPr>
          <a:xfrm>
            <a:off x="8755389" y="1551656"/>
            <a:ext cx="231449" cy="137022"/>
          </a:xfrm>
          <a:custGeom>
            <a:avLst/>
            <a:gdLst/>
            <a:ahLst/>
            <a:cxnLst/>
            <a:rect l="0" t="0" r="0" b="0"/>
            <a:pathLst>
              <a:path w="231449" h="137022">
                <a:moveTo>
                  <a:pt x="8563" y="51401"/>
                </a:moveTo>
                <a:lnTo>
                  <a:pt x="95" y="42933"/>
                </a:lnTo>
                <a:lnTo>
                  <a:pt x="37" y="40335"/>
                </a:lnTo>
                <a:lnTo>
                  <a:pt x="0" y="35457"/>
                </a:lnTo>
                <a:lnTo>
                  <a:pt x="2535" y="32250"/>
                </a:lnTo>
                <a:lnTo>
                  <a:pt x="4544" y="30061"/>
                </a:lnTo>
                <a:lnTo>
                  <a:pt x="9317" y="25089"/>
                </a:lnTo>
                <a:lnTo>
                  <a:pt x="11923" y="22430"/>
                </a:lnTo>
                <a:lnTo>
                  <a:pt x="14612" y="20657"/>
                </a:lnTo>
                <a:lnTo>
                  <a:pt x="20142" y="18687"/>
                </a:lnTo>
                <a:lnTo>
                  <a:pt x="25774" y="15271"/>
                </a:lnTo>
                <a:lnTo>
                  <a:pt x="28610" y="13027"/>
                </a:lnTo>
                <a:lnTo>
                  <a:pt x="31452" y="11531"/>
                </a:lnTo>
                <a:lnTo>
                  <a:pt x="37151" y="9869"/>
                </a:lnTo>
                <a:lnTo>
                  <a:pt x="40957" y="8473"/>
                </a:lnTo>
                <a:lnTo>
                  <a:pt x="45399" y="6590"/>
                </a:lnTo>
                <a:lnTo>
                  <a:pt x="57115" y="1274"/>
                </a:lnTo>
                <a:lnTo>
                  <a:pt x="63797" y="548"/>
                </a:lnTo>
                <a:lnTo>
                  <a:pt x="72164" y="224"/>
                </a:lnTo>
                <a:lnTo>
                  <a:pt x="82230" y="43"/>
                </a:lnTo>
                <a:lnTo>
                  <a:pt x="88293" y="0"/>
                </a:lnTo>
                <a:lnTo>
                  <a:pt x="90291" y="941"/>
                </a:lnTo>
                <a:lnTo>
                  <a:pt x="91624" y="2521"/>
                </a:lnTo>
                <a:lnTo>
                  <a:pt x="92512" y="4527"/>
                </a:lnTo>
                <a:lnTo>
                  <a:pt x="94057" y="5864"/>
                </a:lnTo>
                <a:lnTo>
                  <a:pt x="96038" y="6756"/>
                </a:lnTo>
                <a:lnTo>
                  <a:pt x="98313" y="7350"/>
                </a:lnTo>
                <a:lnTo>
                  <a:pt x="103380" y="10550"/>
                </a:lnTo>
                <a:lnTo>
                  <a:pt x="106063" y="12737"/>
                </a:lnTo>
                <a:lnTo>
                  <a:pt x="107854" y="15148"/>
                </a:lnTo>
                <a:lnTo>
                  <a:pt x="109047" y="17707"/>
                </a:lnTo>
                <a:lnTo>
                  <a:pt x="109842" y="20366"/>
                </a:lnTo>
                <a:lnTo>
                  <a:pt x="110373" y="23091"/>
                </a:lnTo>
                <a:lnTo>
                  <a:pt x="110727" y="25860"/>
                </a:lnTo>
                <a:lnTo>
                  <a:pt x="110962" y="28659"/>
                </a:lnTo>
                <a:lnTo>
                  <a:pt x="111119" y="31477"/>
                </a:lnTo>
                <a:lnTo>
                  <a:pt x="111294" y="37148"/>
                </a:lnTo>
                <a:lnTo>
                  <a:pt x="110388" y="39994"/>
                </a:lnTo>
                <a:lnTo>
                  <a:pt x="108831" y="42844"/>
                </a:lnTo>
                <a:lnTo>
                  <a:pt x="106841" y="45696"/>
                </a:lnTo>
                <a:lnTo>
                  <a:pt x="104562" y="48550"/>
                </a:lnTo>
                <a:lnTo>
                  <a:pt x="102089" y="51406"/>
                </a:lnTo>
                <a:lnTo>
                  <a:pt x="99489" y="54262"/>
                </a:lnTo>
                <a:lnTo>
                  <a:pt x="97755" y="57118"/>
                </a:lnTo>
                <a:lnTo>
                  <a:pt x="96600" y="59975"/>
                </a:lnTo>
                <a:lnTo>
                  <a:pt x="95829" y="62832"/>
                </a:lnTo>
                <a:lnTo>
                  <a:pt x="94363" y="65689"/>
                </a:lnTo>
                <a:lnTo>
                  <a:pt x="92432" y="68546"/>
                </a:lnTo>
                <a:lnTo>
                  <a:pt x="90195" y="71404"/>
                </a:lnTo>
                <a:lnTo>
                  <a:pt x="88701" y="74261"/>
                </a:lnTo>
                <a:lnTo>
                  <a:pt x="87706" y="77119"/>
                </a:lnTo>
                <a:lnTo>
                  <a:pt x="87042" y="79976"/>
                </a:lnTo>
                <a:lnTo>
                  <a:pt x="85648" y="82834"/>
                </a:lnTo>
                <a:lnTo>
                  <a:pt x="83766" y="85691"/>
                </a:lnTo>
                <a:lnTo>
                  <a:pt x="81558" y="88548"/>
                </a:lnTo>
                <a:lnTo>
                  <a:pt x="79133" y="91406"/>
                </a:lnTo>
                <a:lnTo>
                  <a:pt x="76565" y="94264"/>
                </a:lnTo>
                <a:lnTo>
                  <a:pt x="73900" y="97121"/>
                </a:lnTo>
                <a:lnTo>
                  <a:pt x="72124" y="99979"/>
                </a:lnTo>
                <a:lnTo>
                  <a:pt x="70940" y="102836"/>
                </a:lnTo>
                <a:lnTo>
                  <a:pt x="69039" y="109715"/>
                </a:lnTo>
                <a:lnTo>
                  <a:pt x="66239" y="113196"/>
                </a:lnTo>
                <a:lnTo>
                  <a:pt x="60363" y="119584"/>
                </a:lnTo>
                <a:lnTo>
                  <a:pt x="60160" y="122345"/>
                </a:lnTo>
                <a:lnTo>
                  <a:pt x="60001" y="128446"/>
                </a:lnTo>
                <a:lnTo>
                  <a:pt x="59999" y="133072"/>
                </a:lnTo>
                <a:lnTo>
                  <a:pt x="60951" y="134424"/>
                </a:lnTo>
                <a:lnTo>
                  <a:pt x="62539" y="135324"/>
                </a:lnTo>
                <a:lnTo>
                  <a:pt x="66842" y="136325"/>
                </a:lnTo>
                <a:lnTo>
                  <a:pt x="71930" y="136770"/>
                </a:lnTo>
                <a:lnTo>
                  <a:pt x="77366" y="136968"/>
                </a:lnTo>
                <a:lnTo>
                  <a:pt x="80149" y="137021"/>
                </a:lnTo>
                <a:lnTo>
                  <a:pt x="83910" y="136103"/>
                </a:lnTo>
                <a:lnTo>
                  <a:pt x="88323" y="134539"/>
                </a:lnTo>
                <a:lnTo>
                  <a:pt x="93168" y="132544"/>
                </a:lnTo>
                <a:lnTo>
                  <a:pt x="97351" y="131214"/>
                </a:lnTo>
                <a:lnTo>
                  <a:pt x="104540" y="129736"/>
                </a:lnTo>
                <a:lnTo>
                  <a:pt x="108742" y="128389"/>
                </a:lnTo>
                <a:lnTo>
                  <a:pt x="113450" y="126539"/>
                </a:lnTo>
                <a:lnTo>
                  <a:pt x="118492" y="124353"/>
                </a:lnTo>
                <a:lnTo>
                  <a:pt x="123759" y="122896"/>
                </a:lnTo>
                <a:lnTo>
                  <a:pt x="129176" y="121924"/>
                </a:lnTo>
                <a:lnTo>
                  <a:pt x="134691" y="121276"/>
                </a:lnTo>
                <a:lnTo>
                  <a:pt x="140273" y="119892"/>
                </a:lnTo>
                <a:lnTo>
                  <a:pt x="145900" y="118017"/>
                </a:lnTo>
                <a:lnTo>
                  <a:pt x="151556" y="115814"/>
                </a:lnTo>
                <a:lnTo>
                  <a:pt x="157232" y="114345"/>
                </a:lnTo>
                <a:lnTo>
                  <a:pt x="162920" y="113366"/>
                </a:lnTo>
                <a:lnTo>
                  <a:pt x="168619" y="112714"/>
                </a:lnTo>
                <a:lnTo>
                  <a:pt x="174321" y="111326"/>
                </a:lnTo>
                <a:lnTo>
                  <a:pt x="180029" y="109449"/>
                </a:lnTo>
                <a:lnTo>
                  <a:pt x="185738" y="107244"/>
                </a:lnTo>
                <a:lnTo>
                  <a:pt x="190498" y="105775"/>
                </a:lnTo>
                <a:lnTo>
                  <a:pt x="194622" y="104795"/>
                </a:lnTo>
                <a:lnTo>
                  <a:pt x="201746" y="103707"/>
                </a:lnTo>
                <a:lnTo>
                  <a:pt x="208087" y="103223"/>
                </a:lnTo>
                <a:lnTo>
                  <a:pt x="216621" y="103008"/>
                </a:lnTo>
                <a:lnTo>
                  <a:pt x="231372" y="102837"/>
                </a:lnTo>
                <a:lnTo>
                  <a:pt x="231415" y="105376"/>
                </a:lnTo>
                <a:lnTo>
                  <a:pt x="231448" y="11140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93"/>
          <p:cNvSpPr/>
          <p:nvPr/>
        </p:nvSpPr>
        <p:spPr>
          <a:xfrm>
            <a:off x="5189250" y="1277302"/>
            <a:ext cx="3806008" cy="865823"/>
          </a:xfrm>
          <a:custGeom>
            <a:avLst/>
            <a:gdLst/>
            <a:ahLst/>
            <a:cxnLst/>
            <a:rect l="0" t="0" r="0" b="0"/>
            <a:pathLst>
              <a:path w="3806008" h="865823">
                <a:moveTo>
                  <a:pt x="25687" y="780098"/>
                </a:moveTo>
                <a:lnTo>
                  <a:pt x="25687" y="784648"/>
                </a:lnTo>
                <a:lnTo>
                  <a:pt x="26640" y="785989"/>
                </a:lnTo>
                <a:lnTo>
                  <a:pt x="28227" y="786883"/>
                </a:lnTo>
                <a:lnTo>
                  <a:pt x="33068" y="788317"/>
                </a:lnTo>
                <a:lnTo>
                  <a:pt x="46087" y="788639"/>
                </a:lnTo>
                <a:lnTo>
                  <a:pt x="47859" y="789602"/>
                </a:lnTo>
                <a:lnTo>
                  <a:pt x="49041" y="791196"/>
                </a:lnTo>
                <a:lnTo>
                  <a:pt x="49829" y="793212"/>
                </a:lnTo>
                <a:lnTo>
                  <a:pt x="51307" y="794555"/>
                </a:lnTo>
                <a:lnTo>
                  <a:pt x="53244" y="795451"/>
                </a:lnTo>
                <a:lnTo>
                  <a:pt x="55489" y="796048"/>
                </a:lnTo>
                <a:lnTo>
                  <a:pt x="60522" y="799252"/>
                </a:lnTo>
                <a:lnTo>
                  <a:pt x="63198" y="801439"/>
                </a:lnTo>
                <a:lnTo>
                  <a:pt x="64982" y="803851"/>
                </a:lnTo>
                <a:lnTo>
                  <a:pt x="66964" y="809070"/>
                </a:lnTo>
                <a:lnTo>
                  <a:pt x="69398" y="810842"/>
                </a:lnTo>
                <a:lnTo>
                  <a:pt x="77182" y="812812"/>
                </a:lnTo>
                <a:lnTo>
                  <a:pt x="80019" y="814290"/>
                </a:lnTo>
                <a:lnTo>
                  <a:pt x="81911" y="816227"/>
                </a:lnTo>
                <a:lnTo>
                  <a:pt x="83172" y="818472"/>
                </a:lnTo>
                <a:lnTo>
                  <a:pt x="85918" y="819968"/>
                </a:lnTo>
                <a:lnTo>
                  <a:pt x="97932" y="823026"/>
                </a:lnTo>
                <a:lnTo>
                  <a:pt x="104786" y="827117"/>
                </a:lnTo>
                <a:lnTo>
                  <a:pt x="125646" y="844944"/>
                </a:lnTo>
                <a:lnTo>
                  <a:pt x="134256" y="848524"/>
                </a:lnTo>
                <a:lnTo>
                  <a:pt x="142840" y="854241"/>
                </a:lnTo>
                <a:lnTo>
                  <a:pt x="148558" y="855913"/>
                </a:lnTo>
                <a:lnTo>
                  <a:pt x="150463" y="857311"/>
                </a:lnTo>
                <a:lnTo>
                  <a:pt x="151734" y="859196"/>
                </a:lnTo>
                <a:lnTo>
                  <a:pt x="152581" y="861405"/>
                </a:lnTo>
                <a:lnTo>
                  <a:pt x="154098" y="862877"/>
                </a:lnTo>
                <a:lnTo>
                  <a:pt x="156062" y="863859"/>
                </a:lnTo>
                <a:lnTo>
                  <a:pt x="161507" y="865435"/>
                </a:lnTo>
                <a:lnTo>
                  <a:pt x="178685" y="865820"/>
                </a:lnTo>
                <a:lnTo>
                  <a:pt x="175054" y="865822"/>
                </a:lnTo>
                <a:lnTo>
                  <a:pt x="173843" y="864869"/>
                </a:lnTo>
                <a:lnTo>
                  <a:pt x="173035" y="863282"/>
                </a:lnTo>
                <a:lnTo>
                  <a:pt x="171739" y="858442"/>
                </a:lnTo>
                <a:lnTo>
                  <a:pt x="166963" y="853052"/>
                </a:lnTo>
                <a:lnTo>
                  <a:pt x="165591" y="850642"/>
                </a:lnTo>
                <a:lnTo>
                  <a:pt x="164067" y="845423"/>
                </a:lnTo>
                <a:lnTo>
                  <a:pt x="161966" y="819903"/>
                </a:lnTo>
                <a:lnTo>
                  <a:pt x="156076" y="806340"/>
                </a:lnTo>
                <a:lnTo>
                  <a:pt x="154808" y="794858"/>
                </a:lnTo>
                <a:lnTo>
                  <a:pt x="154380" y="778463"/>
                </a:lnTo>
                <a:lnTo>
                  <a:pt x="151781" y="769528"/>
                </a:lnTo>
                <a:lnTo>
                  <a:pt x="148404" y="759208"/>
                </a:lnTo>
                <a:lnTo>
                  <a:pt x="145550" y="743640"/>
                </a:lnTo>
                <a:lnTo>
                  <a:pt x="140048" y="731618"/>
                </a:lnTo>
                <a:lnTo>
                  <a:pt x="136434" y="705737"/>
                </a:lnTo>
                <a:lnTo>
                  <a:pt x="131314" y="690649"/>
                </a:lnTo>
                <a:lnTo>
                  <a:pt x="128421" y="674113"/>
                </a:lnTo>
                <a:lnTo>
                  <a:pt x="119898" y="645949"/>
                </a:lnTo>
                <a:lnTo>
                  <a:pt x="114350" y="630706"/>
                </a:lnTo>
                <a:lnTo>
                  <a:pt x="109452" y="608489"/>
                </a:lnTo>
                <a:lnTo>
                  <a:pt x="104799" y="593996"/>
                </a:lnTo>
                <a:lnTo>
                  <a:pt x="102145" y="570699"/>
                </a:lnTo>
                <a:lnTo>
                  <a:pt x="98403" y="559714"/>
                </a:lnTo>
                <a:lnTo>
                  <a:pt x="93565" y="551022"/>
                </a:lnTo>
                <a:lnTo>
                  <a:pt x="90942" y="547370"/>
                </a:lnTo>
                <a:lnTo>
                  <a:pt x="88027" y="538233"/>
                </a:lnTo>
                <a:lnTo>
                  <a:pt x="85779" y="527822"/>
                </a:lnTo>
                <a:lnTo>
                  <a:pt x="79114" y="508157"/>
                </a:lnTo>
                <a:lnTo>
                  <a:pt x="77055" y="500167"/>
                </a:lnTo>
                <a:lnTo>
                  <a:pt x="70512" y="482056"/>
                </a:lnTo>
                <a:lnTo>
                  <a:pt x="68469" y="474280"/>
                </a:lnTo>
                <a:lnTo>
                  <a:pt x="61964" y="460144"/>
                </a:lnTo>
                <a:lnTo>
                  <a:pt x="56732" y="452793"/>
                </a:lnTo>
                <a:lnTo>
                  <a:pt x="54957" y="448547"/>
                </a:lnTo>
                <a:lnTo>
                  <a:pt x="51504" y="434422"/>
                </a:lnTo>
                <a:lnTo>
                  <a:pt x="45825" y="422828"/>
                </a:lnTo>
                <a:lnTo>
                  <a:pt x="42766" y="408704"/>
                </a:lnTo>
                <a:lnTo>
                  <a:pt x="37204" y="398063"/>
                </a:lnTo>
                <a:lnTo>
                  <a:pt x="34180" y="388878"/>
                </a:lnTo>
                <a:lnTo>
                  <a:pt x="30096" y="383020"/>
                </a:lnTo>
                <a:lnTo>
                  <a:pt x="28626" y="379171"/>
                </a:lnTo>
                <a:lnTo>
                  <a:pt x="26268" y="361847"/>
                </a:lnTo>
                <a:lnTo>
                  <a:pt x="26074" y="358389"/>
                </a:lnTo>
                <a:lnTo>
                  <a:pt x="24993" y="355131"/>
                </a:lnTo>
                <a:lnTo>
                  <a:pt x="19872" y="345995"/>
                </a:lnTo>
                <a:lnTo>
                  <a:pt x="16979" y="337255"/>
                </a:lnTo>
                <a:lnTo>
                  <a:pt x="11465" y="328633"/>
                </a:lnTo>
                <a:lnTo>
                  <a:pt x="9841" y="322907"/>
                </a:lnTo>
                <a:lnTo>
                  <a:pt x="8576" y="304561"/>
                </a:lnTo>
                <a:lnTo>
                  <a:pt x="7612" y="302101"/>
                </a:lnTo>
                <a:lnTo>
                  <a:pt x="1164" y="293054"/>
                </a:lnTo>
                <a:lnTo>
                  <a:pt x="501" y="289631"/>
                </a:lnTo>
                <a:lnTo>
                  <a:pt x="0" y="278736"/>
                </a:lnTo>
                <a:lnTo>
                  <a:pt x="943" y="277264"/>
                </a:lnTo>
                <a:lnTo>
                  <a:pt x="2523" y="276283"/>
                </a:lnTo>
                <a:lnTo>
                  <a:pt x="4529" y="275628"/>
                </a:lnTo>
                <a:lnTo>
                  <a:pt x="5867" y="274240"/>
                </a:lnTo>
                <a:lnTo>
                  <a:pt x="6759" y="272362"/>
                </a:lnTo>
                <a:lnTo>
                  <a:pt x="8438" y="266135"/>
                </a:lnTo>
                <a:lnTo>
                  <a:pt x="8511" y="261311"/>
                </a:lnTo>
                <a:lnTo>
                  <a:pt x="9474" y="259933"/>
                </a:lnTo>
                <a:lnTo>
                  <a:pt x="11069" y="259013"/>
                </a:lnTo>
                <a:lnTo>
                  <a:pt x="13084" y="258401"/>
                </a:lnTo>
                <a:lnTo>
                  <a:pt x="17863" y="255180"/>
                </a:lnTo>
                <a:lnTo>
                  <a:pt x="29780" y="244437"/>
                </a:lnTo>
                <a:lnTo>
                  <a:pt x="32226" y="242968"/>
                </a:lnTo>
                <a:lnTo>
                  <a:pt x="37483" y="241336"/>
                </a:lnTo>
                <a:lnTo>
                  <a:pt x="49572" y="239335"/>
                </a:lnTo>
                <a:lnTo>
                  <a:pt x="66776" y="233296"/>
                </a:lnTo>
                <a:lnTo>
                  <a:pt x="70225" y="232683"/>
                </a:lnTo>
                <a:lnTo>
                  <a:pt x="76597" y="229462"/>
                </a:lnTo>
                <a:lnTo>
                  <a:pt x="79629" y="227270"/>
                </a:lnTo>
                <a:lnTo>
                  <a:pt x="88079" y="224834"/>
                </a:lnTo>
                <a:lnTo>
                  <a:pt x="108692" y="222189"/>
                </a:lnTo>
                <a:lnTo>
                  <a:pt x="123729" y="217070"/>
                </a:lnTo>
                <a:lnTo>
                  <a:pt x="140250" y="214177"/>
                </a:lnTo>
                <a:lnTo>
                  <a:pt x="157210" y="208663"/>
                </a:lnTo>
                <a:lnTo>
                  <a:pt x="174300" y="205654"/>
                </a:lnTo>
                <a:lnTo>
                  <a:pt x="192381" y="200105"/>
                </a:lnTo>
                <a:lnTo>
                  <a:pt x="221069" y="195208"/>
                </a:lnTo>
                <a:lnTo>
                  <a:pt x="257086" y="183574"/>
                </a:lnTo>
                <a:lnTo>
                  <a:pt x="377183" y="157299"/>
                </a:lnTo>
                <a:lnTo>
                  <a:pt x="495387" y="139120"/>
                </a:lnTo>
                <a:lnTo>
                  <a:pt x="522362" y="135201"/>
                </a:lnTo>
                <a:lnTo>
                  <a:pt x="548452" y="130547"/>
                </a:lnTo>
                <a:lnTo>
                  <a:pt x="675900" y="112749"/>
                </a:lnTo>
                <a:lnTo>
                  <a:pt x="733069" y="107006"/>
                </a:lnTo>
                <a:lnTo>
                  <a:pt x="782063" y="96630"/>
                </a:lnTo>
                <a:lnTo>
                  <a:pt x="894402" y="86957"/>
                </a:lnTo>
                <a:lnTo>
                  <a:pt x="1013312" y="77324"/>
                </a:lnTo>
                <a:lnTo>
                  <a:pt x="1046344" y="74663"/>
                </a:lnTo>
                <a:lnTo>
                  <a:pt x="1103034" y="69381"/>
                </a:lnTo>
                <a:lnTo>
                  <a:pt x="1148699" y="66198"/>
                </a:lnTo>
                <a:lnTo>
                  <a:pt x="1211728" y="60823"/>
                </a:lnTo>
                <a:lnTo>
                  <a:pt x="1294260" y="57515"/>
                </a:lnTo>
                <a:lnTo>
                  <a:pt x="1351546" y="52236"/>
                </a:lnTo>
                <a:lnTo>
                  <a:pt x="1468407" y="51449"/>
                </a:lnTo>
                <a:lnTo>
                  <a:pt x="1506942" y="48899"/>
                </a:lnTo>
                <a:lnTo>
                  <a:pt x="1579693" y="43393"/>
                </a:lnTo>
                <a:lnTo>
                  <a:pt x="1712007" y="42872"/>
                </a:lnTo>
                <a:lnTo>
                  <a:pt x="1820059" y="34643"/>
                </a:lnTo>
                <a:lnTo>
                  <a:pt x="1938663" y="26918"/>
                </a:lnTo>
                <a:lnTo>
                  <a:pt x="2048960" y="23224"/>
                </a:lnTo>
                <a:lnTo>
                  <a:pt x="2153370" y="17501"/>
                </a:lnTo>
                <a:lnTo>
                  <a:pt x="2271526" y="14619"/>
                </a:lnTo>
                <a:lnTo>
                  <a:pt x="2386928" y="8809"/>
                </a:lnTo>
                <a:lnTo>
                  <a:pt x="2496577" y="6046"/>
                </a:lnTo>
                <a:lnTo>
                  <a:pt x="2610149" y="354"/>
                </a:lnTo>
                <a:lnTo>
                  <a:pt x="3284391" y="0"/>
                </a:lnTo>
                <a:lnTo>
                  <a:pt x="3401691" y="8220"/>
                </a:lnTo>
                <a:lnTo>
                  <a:pt x="3504162" y="11099"/>
                </a:lnTo>
                <a:lnTo>
                  <a:pt x="3581316" y="16614"/>
                </a:lnTo>
                <a:lnTo>
                  <a:pt x="3633323" y="18028"/>
                </a:lnTo>
                <a:lnTo>
                  <a:pt x="3694637" y="25184"/>
                </a:lnTo>
                <a:lnTo>
                  <a:pt x="3805644" y="25717"/>
                </a:lnTo>
                <a:lnTo>
                  <a:pt x="3806007" y="30268"/>
                </a:lnTo>
                <a:lnTo>
                  <a:pt x="3805106" y="31609"/>
                </a:lnTo>
                <a:lnTo>
                  <a:pt x="3803552" y="32503"/>
                </a:lnTo>
                <a:lnTo>
                  <a:pt x="3797587" y="342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94"/>
          <p:cNvSpPr/>
          <p:nvPr/>
        </p:nvSpPr>
        <p:spPr>
          <a:xfrm>
            <a:off x="4186352" y="1741444"/>
            <a:ext cx="522808" cy="358784"/>
          </a:xfrm>
          <a:custGeom>
            <a:avLst/>
            <a:gdLst/>
            <a:ahLst/>
            <a:cxnLst/>
            <a:rect l="0" t="0" r="0" b="0"/>
            <a:pathLst>
              <a:path w="522808" h="358784">
                <a:moveTo>
                  <a:pt x="299923" y="170223"/>
                </a:moveTo>
                <a:lnTo>
                  <a:pt x="287991" y="170223"/>
                </a:lnTo>
                <a:lnTo>
                  <a:pt x="285301" y="169270"/>
                </a:lnTo>
                <a:lnTo>
                  <a:pt x="279771" y="165672"/>
                </a:lnTo>
                <a:lnTo>
                  <a:pt x="271599" y="163438"/>
                </a:lnTo>
                <a:lnTo>
                  <a:pt x="266753" y="162842"/>
                </a:lnTo>
                <a:lnTo>
                  <a:pt x="262569" y="161492"/>
                </a:lnTo>
                <a:lnTo>
                  <a:pt x="251179" y="155995"/>
                </a:lnTo>
                <a:lnTo>
                  <a:pt x="237114" y="153942"/>
                </a:lnTo>
                <a:lnTo>
                  <a:pt x="229780" y="153462"/>
                </a:lnTo>
                <a:lnTo>
                  <a:pt x="226491" y="152382"/>
                </a:lnTo>
                <a:lnTo>
                  <a:pt x="220296" y="148641"/>
                </a:lnTo>
                <a:lnTo>
                  <a:pt x="211828" y="146344"/>
                </a:lnTo>
                <a:lnTo>
                  <a:pt x="196351" y="145050"/>
                </a:lnTo>
                <a:lnTo>
                  <a:pt x="182239" y="144667"/>
                </a:lnTo>
                <a:lnTo>
                  <a:pt x="148110" y="144515"/>
                </a:lnTo>
                <a:lnTo>
                  <a:pt x="136883" y="147050"/>
                </a:lnTo>
                <a:lnTo>
                  <a:pt x="125543" y="150399"/>
                </a:lnTo>
                <a:lnTo>
                  <a:pt x="114153" y="151887"/>
                </a:lnTo>
                <a:lnTo>
                  <a:pt x="102741" y="155089"/>
                </a:lnTo>
                <a:lnTo>
                  <a:pt x="92271" y="159687"/>
                </a:lnTo>
                <a:lnTo>
                  <a:pt x="80070" y="167630"/>
                </a:lnTo>
                <a:lnTo>
                  <a:pt x="70130" y="173198"/>
                </a:lnTo>
                <a:lnTo>
                  <a:pt x="59362" y="176308"/>
                </a:lnTo>
                <a:lnTo>
                  <a:pt x="53824" y="177137"/>
                </a:lnTo>
                <a:lnTo>
                  <a:pt x="45131" y="180598"/>
                </a:lnTo>
                <a:lnTo>
                  <a:pt x="34881" y="187902"/>
                </a:lnTo>
                <a:lnTo>
                  <a:pt x="22884" y="198904"/>
                </a:lnTo>
                <a:lnTo>
                  <a:pt x="20933" y="201726"/>
                </a:lnTo>
                <a:lnTo>
                  <a:pt x="17234" y="210249"/>
                </a:lnTo>
                <a:lnTo>
                  <a:pt x="11481" y="218807"/>
                </a:lnTo>
                <a:lnTo>
                  <a:pt x="8401" y="228328"/>
                </a:lnTo>
                <a:lnTo>
                  <a:pt x="4304" y="237640"/>
                </a:lnTo>
                <a:lnTo>
                  <a:pt x="1850" y="245588"/>
                </a:lnTo>
                <a:lnTo>
                  <a:pt x="467" y="255418"/>
                </a:lnTo>
                <a:lnTo>
                  <a:pt x="144" y="262380"/>
                </a:lnTo>
                <a:lnTo>
                  <a:pt x="0" y="271824"/>
                </a:lnTo>
                <a:lnTo>
                  <a:pt x="914" y="276057"/>
                </a:lnTo>
                <a:lnTo>
                  <a:pt x="4470" y="283301"/>
                </a:lnTo>
                <a:lnTo>
                  <a:pt x="6685" y="292235"/>
                </a:lnTo>
                <a:lnTo>
                  <a:pt x="7276" y="297284"/>
                </a:lnTo>
                <a:lnTo>
                  <a:pt x="8622" y="301603"/>
                </a:lnTo>
                <a:lnTo>
                  <a:pt x="12658" y="308942"/>
                </a:lnTo>
                <a:lnTo>
                  <a:pt x="20285" y="318428"/>
                </a:lnTo>
                <a:lnTo>
                  <a:pt x="28578" y="327271"/>
                </a:lnTo>
                <a:lnTo>
                  <a:pt x="37067" y="335924"/>
                </a:lnTo>
                <a:lnTo>
                  <a:pt x="38961" y="338793"/>
                </a:lnTo>
                <a:lnTo>
                  <a:pt x="41064" y="344520"/>
                </a:lnTo>
                <a:lnTo>
                  <a:pt x="43531" y="346429"/>
                </a:lnTo>
                <a:lnTo>
                  <a:pt x="47080" y="347701"/>
                </a:lnTo>
                <a:lnTo>
                  <a:pt x="51350" y="348549"/>
                </a:lnTo>
                <a:lnTo>
                  <a:pt x="58636" y="352032"/>
                </a:lnTo>
                <a:lnTo>
                  <a:pt x="61912" y="354294"/>
                </a:lnTo>
                <a:lnTo>
                  <a:pt x="68093" y="356807"/>
                </a:lnTo>
                <a:lnTo>
                  <a:pt x="76927" y="358222"/>
                </a:lnTo>
                <a:lnTo>
                  <a:pt x="91310" y="358740"/>
                </a:lnTo>
                <a:lnTo>
                  <a:pt x="97033" y="358783"/>
                </a:lnTo>
                <a:lnTo>
                  <a:pt x="99893" y="357842"/>
                </a:lnTo>
                <a:lnTo>
                  <a:pt x="105611" y="354257"/>
                </a:lnTo>
                <a:lnTo>
                  <a:pt x="113867" y="352028"/>
                </a:lnTo>
                <a:lnTo>
                  <a:pt x="118735" y="351434"/>
                </a:lnTo>
                <a:lnTo>
                  <a:pt x="122934" y="350085"/>
                </a:lnTo>
                <a:lnTo>
                  <a:pt x="130138" y="346047"/>
                </a:lnTo>
                <a:lnTo>
                  <a:pt x="143477" y="335693"/>
                </a:lnTo>
                <a:lnTo>
                  <a:pt x="157154" y="327307"/>
                </a:lnTo>
                <a:lnTo>
                  <a:pt x="164397" y="321636"/>
                </a:lnTo>
                <a:lnTo>
                  <a:pt x="170792" y="313400"/>
                </a:lnTo>
                <a:lnTo>
                  <a:pt x="176808" y="304342"/>
                </a:lnTo>
                <a:lnTo>
                  <a:pt x="182658" y="297142"/>
                </a:lnTo>
                <a:lnTo>
                  <a:pt x="188432" y="288226"/>
                </a:lnTo>
                <a:lnTo>
                  <a:pt x="194174" y="278866"/>
                </a:lnTo>
                <a:lnTo>
                  <a:pt x="199901" y="271531"/>
                </a:lnTo>
                <a:lnTo>
                  <a:pt x="205621" y="262556"/>
                </a:lnTo>
                <a:lnTo>
                  <a:pt x="211338" y="252218"/>
                </a:lnTo>
                <a:lnTo>
                  <a:pt x="219912" y="235687"/>
                </a:lnTo>
                <a:lnTo>
                  <a:pt x="225627" y="224401"/>
                </a:lnTo>
                <a:lnTo>
                  <a:pt x="231343" y="215574"/>
                </a:lnTo>
                <a:lnTo>
                  <a:pt x="237058" y="207524"/>
                </a:lnTo>
                <a:lnTo>
                  <a:pt x="242772" y="197596"/>
                </a:lnTo>
                <a:lnTo>
                  <a:pt x="245948" y="186834"/>
                </a:lnTo>
                <a:lnTo>
                  <a:pt x="247359" y="175701"/>
                </a:lnTo>
                <a:lnTo>
                  <a:pt x="247735" y="170065"/>
                </a:lnTo>
                <a:lnTo>
                  <a:pt x="247986" y="164403"/>
                </a:lnTo>
                <a:lnTo>
                  <a:pt x="249105" y="158723"/>
                </a:lnTo>
                <a:lnTo>
                  <a:pt x="250805" y="153031"/>
                </a:lnTo>
                <a:lnTo>
                  <a:pt x="252890" y="147332"/>
                </a:lnTo>
                <a:lnTo>
                  <a:pt x="254280" y="141627"/>
                </a:lnTo>
                <a:lnTo>
                  <a:pt x="255207" y="135919"/>
                </a:lnTo>
                <a:lnTo>
                  <a:pt x="255825" y="130209"/>
                </a:lnTo>
                <a:lnTo>
                  <a:pt x="256236" y="124497"/>
                </a:lnTo>
                <a:lnTo>
                  <a:pt x="256511" y="118784"/>
                </a:lnTo>
                <a:lnTo>
                  <a:pt x="256816" y="107356"/>
                </a:lnTo>
                <a:lnTo>
                  <a:pt x="257059" y="52062"/>
                </a:lnTo>
                <a:lnTo>
                  <a:pt x="257059" y="48586"/>
                </a:lnTo>
                <a:lnTo>
                  <a:pt x="256107" y="45317"/>
                </a:lnTo>
                <a:lnTo>
                  <a:pt x="251168" y="36165"/>
                </a:lnTo>
                <a:lnTo>
                  <a:pt x="248330" y="27420"/>
                </a:lnTo>
                <a:lnTo>
                  <a:pt x="241211" y="17621"/>
                </a:lnTo>
                <a:lnTo>
                  <a:pt x="232648" y="8687"/>
                </a:lnTo>
                <a:lnTo>
                  <a:pt x="231260" y="8240"/>
                </a:lnTo>
                <a:lnTo>
                  <a:pt x="227178" y="7743"/>
                </a:lnTo>
                <a:lnTo>
                  <a:pt x="225709" y="6658"/>
                </a:lnTo>
                <a:lnTo>
                  <a:pt x="224729" y="4982"/>
                </a:lnTo>
                <a:lnTo>
                  <a:pt x="223157" y="0"/>
                </a:lnTo>
                <a:lnTo>
                  <a:pt x="223028" y="543"/>
                </a:lnTo>
                <a:lnTo>
                  <a:pt x="222780" y="11575"/>
                </a:lnTo>
                <a:lnTo>
                  <a:pt x="222771" y="20088"/>
                </a:lnTo>
                <a:lnTo>
                  <a:pt x="223723" y="22508"/>
                </a:lnTo>
                <a:lnTo>
                  <a:pt x="228661" y="30465"/>
                </a:lnTo>
                <a:lnTo>
                  <a:pt x="230151" y="36036"/>
                </a:lnTo>
                <a:lnTo>
                  <a:pt x="230813" y="44227"/>
                </a:lnTo>
                <a:lnTo>
                  <a:pt x="231107" y="53265"/>
                </a:lnTo>
                <a:lnTo>
                  <a:pt x="231273" y="64660"/>
                </a:lnTo>
                <a:lnTo>
                  <a:pt x="231341" y="116318"/>
                </a:lnTo>
                <a:lnTo>
                  <a:pt x="232294" y="120952"/>
                </a:lnTo>
                <a:lnTo>
                  <a:pt x="235893" y="128640"/>
                </a:lnTo>
                <a:lnTo>
                  <a:pt x="243274" y="142874"/>
                </a:lnTo>
                <a:lnTo>
                  <a:pt x="246171" y="151083"/>
                </a:lnTo>
                <a:lnTo>
                  <a:pt x="248410" y="158859"/>
                </a:lnTo>
                <a:lnTo>
                  <a:pt x="252581" y="168665"/>
                </a:lnTo>
                <a:lnTo>
                  <a:pt x="257609" y="176833"/>
                </a:lnTo>
                <a:lnTo>
                  <a:pt x="265795" y="186787"/>
                </a:lnTo>
                <a:lnTo>
                  <a:pt x="274253" y="195768"/>
                </a:lnTo>
                <a:lnTo>
                  <a:pt x="280894" y="201579"/>
                </a:lnTo>
                <a:lnTo>
                  <a:pt x="294390" y="210205"/>
                </a:lnTo>
                <a:lnTo>
                  <a:pt x="301591" y="215933"/>
                </a:lnTo>
                <a:lnTo>
                  <a:pt x="307967" y="224194"/>
                </a:lnTo>
                <a:lnTo>
                  <a:pt x="311000" y="229063"/>
                </a:lnTo>
                <a:lnTo>
                  <a:pt x="319451" y="237014"/>
                </a:lnTo>
                <a:lnTo>
                  <a:pt x="332379" y="246846"/>
                </a:lnTo>
                <a:lnTo>
                  <a:pt x="342242" y="255791"/>
                </a:lnTo>
                <a:lnTo>
                  <a:pt x="351197" y="264474"/>
                </a:lnTo>
                <a:lnTo>
                  <a:pt x="362756" y="275941"/>
                </a:lnTo>
                <a:lnTo>
                  <a:pt x="365624" y="277849"/>
                </a:lnTo>
                <a:lnTo>
                  <a:pt x="374211" y="281487"/>
                </a:lnTo>
                <a:lnTo>
                  <a:pt x="382788" y="287222"/>
                </a:lnTo>
                <a:lnTo>
                  <a:pt x="388504" y="288897"/>
                </a:lnTo>
                <a:lnTo>
                  <a:pt x="397077" y="289841"/>
                </a:lnTo>
                <a:lnTo>
                  <a:pt x="399935" y="289021"/>
                </a:lnTo>
                <a:lnTo>
                  <a:pt x="405650" y="285569"/>
                </a:lnTo>
                <a:lnTo>
                  <a:pt x="413905" y="283401"/>
                </a:lnTo>
                <a:lnTo>
                  <a:pt x="418773" y="282822"/>
                </a:lnTo>
                <a:lnTo>
                  <a:pt x="422019" y="281484"/>
                </a:lnTo>
                <a:lnTo>
                  <a:pt x="424182" y="279640"/>
                </a:lnTo>
                <a:lnTo>
                  <a:pt x="425625" y="277457"/>
                </a:lnTo>
                <a:lnTo>
                  <a:pt x="432307" y="272493"/>
                </a:lnTo>
                <a:lnTo>
                  <a:pt x="444240" y="264343"/>
                </a:lnTo>
                <a:lnTo>
                  <a:pt x="451693" y="258726"/>
                </a:lnTo>
                <a:lnTo>
                  <a:pt x="466600" y="249257"/>
                </a:lnTo>
                <a:lnTo>
                  <a:pt x="477506" y="239957"/>
                </a:lnTo>
                <a:lnTo>
                  <a:pt x="486163" y="232013"/>
                </a:lnTo>
                <a:lnTo>
                  <a:pt x="496393" y="222186"/>
                </a:lnTo>
                <a:lnTo>
                  <a:pt x="522807" y="1959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95"/>
          <p:cNvSpPr/>
          <p:nvPr/>
        </p:nvSpPr>
        <p:spPr>
          <a:xfrm>
            <a:off x="4692015" y="1834899"/>
            <a:ext cx="171451" cy="25303"/>
          </a:xfrm>
          <a:custGeom>
            <a:avLst/>
            <a:gdLst/>
            <a:ahLst/>
            <a:cxnLst/>
            <a:rect l="0" t="0" r="0" b="0"/>
            <a:pathLst>
              <a:path w="171451" h="25303">
                <a:moveTo>
                  <a:pt x="0" y="16761"/>
                </a:moveTo>
                <a:lnTo>
                  <a:pt x="7381" y="24141"/>
                </a:lnTo>
                <a:lnTo>
                  <a:pt x="10583" y="24803"/>
                </a:lnTo>
                <a:lnTo>
                  <a:pt x="15181" y="25098"/>
                </a:lnTo>
                <a:lnTo>
                  <a:pt x="20400" y="25228"/>
                </a:lnTo>
                <a:lnTo>
                  <a:pt x="33243" y="25302"/>
                </a:lnTo>
                <a:lnTo>
                  <a:pt x="37402" y="24360"/>
                </a:lnTo>
                <a:lnTo>
                  <a:pt x="41127" y="22779"/>
                </a:lnTo>
                <a:lnTo>
                  <a:pt x="44562" y="20773"/>
                </a:lnTo>
                <a:lnTo>
                  <a:pt x="49711" y="19436"/>
                </a:lnTo>
                <a:lnTo>
                  <a:pt x="56001" y="18544"/>
                </a:lnTo>
                <a:lnTo>
                  <a:pt x="63051" y="17949"/>
                </a:lnTo>
                <a:lnTo>
                  <a:pt x="69656" y="17553"/>
                </a:lnTo>
                <a:lnTo>
                  <a:pt x="82076" y="17113"/>
                </a:lnTo>
                <a:lnTo>
                  <a:pt x="88054" y="16043"/>
                </a:lnTo>
                <a:lnTo>
                  <a:pt x="93945" y="14377"/>
                </a:lnTo>
                <a:lnTo>
                  <a:pt x="99778" y="12314"/>
                </a:lnTo>
                <a:lnTo>
                  <a:pt x="105571" y="10939"/>
                </a:lnTo>
                <a:lnTo>
                  <a:pt x="111338" y="10022"/>
                </a:lnTo>
                <a:lnTo>
                  <a:pt x="117087" y="9411"/>
                </a:lnTo>
                <a:lnTo>
                  <a:pt x="121873" y="8051"/>
                </a:lnTo>
                <a:lnTo>
                  <a:pt x="126016" y="6191"/>
                </a:lnTo>
                <a:lnTo>
                  <a:pt x="129731" y="3999"/>
                </a:lnTo>
                <a:lnTo>
                  <a:pt x="133159" y="2538"/>
                </a:lnTo>
                <a:lnTo>
                  <a:pt x="136398" y="1564"/>
                </a:lnTo>
                <a:lnTo>
                  <a:pt x="139509" y="914"/>
                </a:lnTo>
                <a:lnTo>
                  <a:pt x="143489" y="481"/>
                </a:lnTo>
                <a:lnTo>
                  <a:pt x="148046" y="193"/>
                </a:lnTo>
                <a:lnTo>
                  <a:pt x="152990" y="0"/>
                </a:lnTo>
                <a:lnTo>
                  <a:pt x="156285" y="824"/>
                </a:lnTo>
                <a:lnTo>
                  <a:pt x="158483" y="2327"/>
                </a:lnTo>
                <a:lnTo>
                  <a:pt x="159947" y="4280"/>
                </a:lnTo>
                <a:lnTo>
                  <a:pt x="161877" y="5583"/>
                </a:lnTo>
                <a:lnTo>
                  <a:pt x="164115" y="6451"/>
                </a:lnTo>
                <a:lnTo>
                  <a:pt x="171450" y="81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PenAnnotation96"/>
          <p:cNvSpPr/>
          <p:nvPr/>
        </p:nvSpPr>
        <p:spPr>
          <a:xfrm>
            <a:off x="4700587" y="1954530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8572"/>
                </a:moveTo>
                <a:lnTo>
                  <a:pt x="108949" y="8572"/>
                </a:lnTo>
                <a:lnTo>
                  <a:pt x="113590" y="7620"/>
                </a:lnTo>
                <a:lnTo>
                  <a:pt x="117637" y="6032"/>
                </a:lnTo>
                <a:lnTo>
                  <a:pt x="121287" y="4021"/>
                </a:lnTo>
                <a:lnTo>
                  <a:pt x="125626" y="2681"/>
                </a:lnTo>
                <a:lnTo>
                  <a:pt x="130423" y="1787"/>
                </a:lnTo>
                <a:lnTo>
                  <a:pt x="135526" y="1191"/>
                </a:lnTo>
                <a:lnTo>
                  <a:pt x="140833" y="794"/>
                </a:lnTo>
                <a:lnTo>
                  <a:pt x="146276" y="529"/>
                </a:lnTo>
                <a:lnTo>
                  <a:pt x="160499" y="157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PenAnnotation97"/>
          <p:cNvSpPr/>
          <p:nvPr/>
        </p:nvSpPr>
        <p:spPr>
          <a:xfrm>
            <a:off x="6766573" y="3240405"/>
            <a:ext cx="274308" cy="154271"/>
          </a:xfrm>
          <a:custGeom>
            <a:avLst/>
            <a:gdLst/>
            <a:ahLst/>
            <a:cxnLst/>
            <a:rect l="0" t="0" r="0" b="0"/>
            <a:pathLst>
              <a:path w="274308" h="154271">
                <a:moveTo>
                  <a:pt x="77139" y="0"/>
                </a:moveTo>
                <a:lnTo>
                  <a:pt x="77139" y="11931"/>
                </a:lnTo>
                <a:lnTo>
                  <a:pt x="76187" y="15574"/>
                </a:lnTo>
                <a:lnTo>
                  <a:pt x="74600" y="19908"/>
                </a:lnTo>
                <a:lnTo>
                  <a:pt x="72589" y="24702"/>
                </a:lnTo>
                <a:lnTo>
                  <a:pt x="70295" y="28850"/>
                </a:lnTo>
                <a:lnTo>
                  <a:pt x="67814" y="32568"/>
                </a:lnTo>
                <a:lnTo>
                  <a:pt x="65207" y="36000"/>
                </a:lnTo>
                <a:lnTo>
                  <a:pt x="61565" y="40192"/>
                </a:lnTo>
                <a:lnTo>
                  <a:pt x="57232" y="44892"/>
                </a:lnTo>
                <a:lnTo>
                  <a:pt x="52437" y="49930"/>
                </a:lnTo>
                <a:lnTo>
                  <a:pt x="48289" y="55195"/>
                </a:lnTo>
                <a:lnTo>
                  <a:pt x="44570" y="60609"/>
                </a:lnTo>
                <a:lnTo>
                  <a:pt x="41139" y="66123"/>
                </a:lnTo>
                <a:lnTo>
                  <a:pt x="37900" y="71704"/>
                </a:lnTo>
                <a:lnTo>
                  <a:pt x="31760" y="82986"/>
                </a:lnTo>
                <a:lnTo>
                  <a:pt x="22947" y="100047"/>
                </a:lnTo>
                <a:lnTo>
                  <a:pt x="20056" y="104798"/>
                </a:lnTo>
                <a:lnTo>
                  <a:pt x="17177" y="108918"/>
                </a:lnTo>
                <a:lnTo>
                  <a:pt x="14304" y="112617"/>
                </a:lnTo>
                <a:lnTo>
                  <a:pt x="11436" y="116988"/>
                </a:lnTo>
                <a:lnTo>
                  <a:pt x="8573" y="121807"/>
                </a:lnTo>
                <a:lnTo>
                  <a:pt x="1683" y="134127"/>
                </a:lnTo>
                <a:lnTo>
                  <a:pt x="741" y="138352"/>
                </a:lnTo>
                <a:lnTo>
                  <a:pt x="136" y="144274"/>
                </a:lnTo>
                <a:lnTo>
                  <a:pt x="53" y="147624"/>
                </a:lnTo>
                <a:lnTo>
                  <a:pt x="0" y="152985"/>
                </a:lnTo>
                <a:lnTo>
                  <a:pt x="948" y="153425"/>
                </a:lnTo>
                <a:lnTo>
                  <a:pt x="6833" y="154044"/>
                </a:lnTo>
                <a:lnTo>
                  <a:pt x="11920" y="154189"/>
                </a:lnTo>
                <a:lnTo>
                  <a:pt x="24689" y="154270"/>
                </a:lnTo>
                <a:lnTo>
                  <a:pt x="28837" y="153329"/>
                </a:lnTo>
                <a:lnTo>
                  <a:pt x="35986" y="149744"/>
                </a:lnTo>
                <a:lnTo>
                  <a:pt x="41132" y="148407"/>
                </a:lnTo>
                <a:lnTo>
                  <a:pt x="47419" y="147515"/>
                </a:lnTo>
                <a:lnTo>
                  <a:pt x="54468" y="146921"/>
                </a:lnTo>
                <a:lnTo>
                  <a:pt x="61073" y="145572"/>
                </a:lnTo>
                <a:lnTo>
                  <a:pt x="67381" y="143720"/>
                </a:lnTo>
                <a:lnTo>
                  <a:pt x="73491" y="141533"/>
                </a:lnTo>
                <a:lnTo>
                  <a:pt x="79469" y="140075"/>
                </a:lnTo>
                <a:lnTo>
                  <a:pt x="85360" y="139104"/>
                </a:lnTo>
                <a:lnTo>
                  <a:pt x="91192" y="138456"/>
                </a:lnTo>
                <a:lnTo>
                  <a:pt x="97939" y="138024"/>
                </a:lnTo>
                <a:lnTo>
                  <a:pt x="105292" y="137736"/>
                </a:lnTo>
                <a:lnTo>
                  <a:pt x="113053" y="137544"/>
                </a:lnTo>
                <a:lnTo>
                  <a:pt x="120132" y="136463"/>
                </a:lnTo>
                <a:lnTo>
                  <a:pt x="126756" y="134790"/>
                </a:lnTo>
                <a:lnTo>
                  <a:pt x="133077" y="132723"/>
                </a:lnTo>
                <a:lnTo>
                  <a:pt x="140148" y="131344"/>
                </a:lnTo>
                <a:lnTo>
                  <a:pt x="147720" y="130425"/>
                </a:lnTo>
                <a:lnTo>
                  <a:pt x="155625" y="129812"/>
                </a:lnTo>
                <a:lnTo>
                  <a:pt x="162800" y="129404"/>
                </a:lnTo>
                <a:lnTo>
                  <a:pt x="175854" y="128950"/>
                </a:lnTo>
                <a:lnTo>
                  <a:pt x="193912" y="128695"/>
                </a:lnTo>
                <a:lnTo>
                  <a:pt x="199756" y="129611"/>
                </a:lnTo>
                <a:lnTo>
                  <a:pt x="205556" y="131175"/>
                </a:lnTo>
                <a:lnTo>
                  <a:pt x="211328" y="133170"/>
                </a:lnTo>
                <a:lnTo>
                  <a:pt x="217081" y="134500"/>
                </a:lnTo>
                <a:lnTo>
                  <a:pt x="222821" y="135387"/>
                </a:lnTo>
                <a:lnTo>
                  <a:pt x="228553" y="135978"/>
                </a:lnTo>
                <a:lnTo>
                  <a:pt x="233326" y="136372"/>
                </a:lnTo>
                <a:lnTo>
                  <a:pt x="241171" y="136809"/>
                </a:lnTo>
                <a:lnTo>
                  <a:pt x="250372" y="137004"/>
                </a:lnTo>
                <a:lnTo>
                  <a:pt x="274307" y="1371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PenAnnotation98"/>
          <p:cNvSpPr/>
          <p:nvPr/>
        </p:nvSpPr>
        <p:spPr>
          <a:xfrm>
            <a:off x="6980872" y="3283267"/>
            <a:ext cx="60009" cy="282894"/>
          </a:xfrm>
          <a:custGeom>
            <a:avLst/>
            <a:gdLst/>
            <a:ahLst/>
            <a:cxnLst/>
            <a:rect l="0" t="0" r="0" b="0"/>
            <a:pathLst>
              <a:path w="60009" h="282894">
                <a:moveTo>
                  <a:pt x="0" y="0"/>
                </a:moveTo>
                <a:lnTo>
                  <a:pt x="0" y="16483"/>
                </a:lnTo>
                <a:lnTo>
                  <a:pt x="953" y="20513"/>
                </a:lnTo>
                <a:lnTo>
                  <a:pt x="2540" y="24153"/>
                </a:lnTo>
                <a:lnTo>
                  <a:pt x="4551" y="27532"/>
                </a:lnTo>
                <a:lnTo>
                  <a:pt x="5892" y="32643"/>
                </a:lnTo>
                <a:lnTo>
                  <a:pt x="6785" y="38907"/>
                </a:lnTo>
                <a:lnTo>
                  <a:pt x="7381" y="45940"/>
                </a:lnTo>
                <a:lnTo>
                  <a:pt x="8731" y="53487"/>
                </a:lnTo>
                <a:lnTo>
                  <a:pt x="10583" y="61376"/>
                </a:lnTo>
                <a:lnTo>
                  <a:pt x="12771" y="69492"/>
                </a:lnTo>
                <a:lnTo>
                  <a:pt x="14229" y="76808"/>
                </a:lnTo>
                <a:lnTo>
                  <a:pt x="15201" y="83590"/>
                </a:lnTo>
                <a:lnTo>
                  <a:pt x="15849" y="90017"/>
                </a:lnTo>
                <a:lnTo>
                  <a:pt x="16281" y="97159"/>
                </a:lnTo>
                <a:lnTo>
                  <a:pt x="16761" y="112714"/>
                </a:lnTo>
                <a:lnTo>
                  <a:pt x="18794" y="120863"/>
                </a:lnTo>
                <a:lnTo>
                  <a:pt x="22054" y="129153"/>
                </a:lnTo>
                <a:lnTo>
                  <a:pt x="26133" y="137537"/>
                </a:lnTo>
                <a:lnTo>
                  <a:pt x="28852" y="145031"/>
                </a:lnTo>
                <a:lnTo>
                  <a:pt x="30665" y="151933"/>
                </a:lnTo>
                <a:lnTo>
                  <a:pt x="31873" y="158439"/>
                </a:lnTo>
                <a:lnTo>
                  <a:pt x="32679" y="165633"/>
                </a:lnTo>
                <a:lnTo>
                  <a:pt x="33216" y="173287"/>
                </a:lnTo>
                <a:lnTo>
                  <a:pt x="33574" y="181247"/>
                </a:lnTo>
                <a:lnTo>
                  <a:pt x="34765" y="188459"/>
                </a:lnTo>
                <a:lnTo>
                  <a:pt x="36512" y="195172"/>
                </a:lnTo>
                <a:lnTo>
                  <a:pt x="38629" y="201552"/>
                </a:lnTo>
                <a:lnTo>
                  <a:pt x="40993" y="206758"/>
                </a:lnTo>
                <a:lnTo>
                  <a:pt x="43521" y="211181"/>
                </a:lnTo>
                <a:lnTo>
                  <a:pt x="46159" y="215083"/>
                </a:lnTo>
                <a:lnTo>
                  <a:pt x="47918" y="219588"/>
                </a:lnTo>
                <a:lnTo>
                  <a:pt x="49091" y="224497"/>
                </a:lnTo>
                <a:lnTo>
                  <a:pt x="49872" y="229675"/>
                </a:lnTo>
                <a:lnTo>
                  <a:pt x="50740" y="237968"/>
                </a:lnTo>
                <a:lnTo>
                  <a:pt x="51126" y="244828"/>
                </a:lnTo>
                <a:lnTo>
                  <a:pt x="51298" y="251053"/>
                </a:lnTo>
                <a:lnTo>
                  <a:pt x="51394" y="259912"/>
                </a:lnTo>
                <a:lnTo>
                  <a:pt x="52360" y="262810"/>
                </a:lnTo>
                <a:lnTo>
                  <a:pt x="53958" y="265694"/>
                </a:lnTo>
                <a:lnTo>
                  <a:pt x="58813" y="272616"/>
                </a:lnTo>
                <a:lnTo>
                  <a:pt x="59476" y="276103"/>
                </a:lnTo>
                <a:lnTo>
                  <a:pt x="60008" y="28289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PenAnnotation99"/>
          <p:cNvSpPr/>
          <p:nvPr/>
        </p:nvSpPr>
        <p:spPr>
          <a:xfrm>
            <a:off x="7109459" y="3189002"/>
            <a:ext cx="171451" cy="111408"/>
          </a:xfrm>
          <a:custGeom>
            <a:avLst/>
            <a:gdLst/>
            <a:ahLst/>
            <a:cxnLst/>
            <a:rect l="0" t="0" r="0" b="0"/>
            <a:pathLst>
              <a:path w="171451" h="111408">
                <a:moveTo>
                  <a:pt x="0" y="25685"/>
                </a:moveTo>
                <a:lnTo>
                  <a:pt x="4551" y="21134"/>
                </a:lnTo>
                <a:lnTo>
                  <a:pt x="4940" y="18841"/>
                </a:lnTo>
                <a:lnTo>
                  <a:pt x="4246" y="16360"/>
                </a:lnTo>
                <a:lnTo>
                  <a:pt x="2830" y="13753"/>
                </a:lnTo>
                <a:lnTo>
                  <a:pt x="2840" y="12015"/>
                </a:lnTo>
                <a:lnTo>
                  <a:pt x="3799" y="10857"/>
                </a:lnTo>
                <a:lnTo>
                  <a:pt x="5390" y="10085"/>
                </a:lnTo>
                <a:lnTo>
                  <a:pt x="9698" y="9227"/>
                </a:lnTo>
                <a:lnTo>
                  <a:pt x="12181" y="8998"/>
                </a:lnTo>
                <a:lnTo>
                  <a:pt x="14789" y="7892"/>
                </a:lnTo>
                <a:lnTo>
                  <a:pt x="17479" y="6204"/>
                </a:lnTo>
                <a:lnTo>
                  <a:pt x="20225" y="4125"/>
                </a:lnTo>
                <a:lnTo>
                  <a:pt x="23009" y="2739"/>
                </a:lnTo>
                <a:lnTo>
                  <a:pt x="25817" y="1815"/>
                </a:lnTo>
                <a:lnTo>
                  <a:pt x="28641" y="1199"/>
                </a:lnTo>
                <a:lnTo>
                  <a:pt x="32429" y="789"/>
                </a:lnTo>
                <a:lnTo>
                  <a:pt x="36860" y="515"/>
                </a:lnTo>
                <a:lnTo>
                  <a:pt x="45910" y="211"/>
                </a:lnTo>
                <a:lnTo>
                  <a:pt x="59481" y="16"/>
                </a:lnTo>
                <a:lnTo>
                  <a:pt x="62515" y="0"/>
                </a:lnTo>
                <a:lnTo>
                  <a:pt x="65489" y="942"/>
                </a:lnTo>
                <a:lnTo>
                  <a:pt x="68425" y="2522"/>
                </a:lnTo>
                <a:lnTo>
                  <a:pt x="71334" y="4528"/>
                </a:lnTo>
                <a:lnTo>
                  <a:pt x="74226" y="5865"/>
                </a:lnTo>
                <a:lnTo>
                  <a:pt x="77107" y="6757"/>
                </a:lnTo>
                <a:lnTo>
                  <a:pt x="79979" y="7351"/>
                </a:lnTo>
                <a:lnTo>
                  <a:pt x="82847" y="8700"/>
                </a:lnTo>
                <a:lnTo>
                  <a:pt x="85712" y="10552"/>
                </a:lnTo>
                <a:lnTo>
                  <a:pt x="88574" y="12739"/>
                </a:lnTo>
                <a:lnTo>
                  <a:pt x="90482" y="15149"/>
                </a:lnTo>
                <a:lnTo>
                  <a:pt x="91754" y="17709"/>
                </a:lnTo>
                <a:lnTo>
                  <a:pt x="92602" y="20367"/>
                </a:lnTo>
                <a:lnTo>
                  <a:pt x="93168" y="23093"/>
                </a:lnTo>
                <a:lnTo>
                  <a:pt x="93544" y="25862"/>
                </a:lnTo>
                <a:lnTo>
                  <a:pt x="93795" y="28660"/>
                </a:lnTo>
                <a:lnTo>
                  <a:pt x="93963" y="32431"/>
                </a:lnTo>
                <a:lnTo>
                  <a:pt x="94150" y="41701"/>
                </a:lnTo>
                <a:lnTo>
                  <a:pt x="93247" y="45887"/>
                </a:lnTo>
                <a:lnTo>
                  <a:pt x="91692" y="49631"/>
                </a:lnTo>
                <a:lnTo>
                  <a:pt x="89703" y="53079"/>
                </a:lnTo>
                <a:lnTo>
                  <a:pt x="87425" y="56330"/>
                </a:lnTo>
                <a:lnTo>
                  <a:pt x="84953" y="59450"/>
                </a:lnTo>
                <a:lnTo>
                  <a:pt x="82353" y="62483"/>
                </a:lnTo>
                <a:lnTo>
                  <a:pt x="79668" y="65457"/>
                </a:lnTo>
                <a:lnTo>
                  <a:pt x="74143" y="71301"/>
                </a:lnTo>
                <a:lnTo>
                  <a:pt x="53125" y="92569"/>
                </a:lnTo>
                <a:lnTo>
                  <a:pt x="47386" y="98313"/>
                </a:lnTo>
                <a:lnTo>
                  <a:pt x="45878" y="100774"/>
                </a:lnTo>
                <a:lnTo>
                  <a:pt x="44874" y="103367"/>
                </a:lnTo>
                <a:lnTo>
                  <a:pt x="42898" y="111270"/>
                </a:lnTo>
                <a:lnTo>
                  <a:pt x="47424" y="111369"/>
                </a:lnTo>
                <a:lnTo>
                  <a:pt x="63015" y="111407"/>
                </a:lnTo>
                <a:lnTo>
                  <a:pt x="66775" y="110455"/>
                </a:lnTo>
                <a:lnTo>
                  <a:pt x="71187" y="108869"/>
                </a:lnTo>
                <a:lnTo>
                  <a:pt x="76034" y="106858"/>
                </a:lnTo>
                <a:lnTo>
                  <a:pt x="81169" y="105518"/>
                </a:lnTo>
                <a:lnTo>
                  <a:pt x="86498" y="104625"/>
                </a:lnTo>
                <a:lnTo>
                  <a:pt x="91955" y="104029"/>
                </a:lnTo>
                <a:lnTo>
                  <a:pt x="98452" y="102679"/>
                </a:lnTo>
                <a:lnTo>
                  <a:pt x="105640" y="100827"/>
                </a:lnTo>
                <a:lnTo>
                  <a:pt x="113289" y="98640"/>
                </a:lnTo>
                <a:lnTo>
                  <a:pt x="120294" y="97181"/>
                </a:lnTo>
                <a:lnTo>
                  <a:pt x="126869" y="96209"/>
                </a:lnTo>
                <a:lnTo>
                  <a:pt x="133157" y="95561"/>
                </a:lnTo>
                <a:lnTo>
                  <a:pt x="140207" y="94177"/>
                </a:lnTo>
                <a:lnTo>
                  <a:pt x="147763" y="92301"/>
                </a:lnTo>
                <a:lnTo>
                  <a:pt x="171450" y="8569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PenAnnotation100"/>
          <p:cNvSpPr/>
          <p:nvPr/>
        </p:nvSpPr>
        <p:spPr>
          <a:xfrm>
            <a:off x="6423659" y="3008978"/>
            <a:ext cx="1577342" cy="598706"/>
          </a:xfrm>
          <a:custGeom>
            <a:avLst/>
            <a:gdLst/>
            <a:ahLst/>
            <a:cxnLst/>
            <a:rect l="0" t="0" r="0" b="0"/>
            <a:pathLst>
              <a:path w="1577342" h="598706">
                <a:moveTo>
                  <a:pt x="0" y="540037"/>
                </a:moveTo>
                <a:lnTo>
                  <a:pt x="0" y="544588"/>
                </a:lnTo>
                <a:lnTo>
                  <a:pt x="953" y="545928"/>
                </a:lnTo>
                <a:lnTo>
                  <a:pt x="2541" y="546822"/>
                </a:lnTo>
                <a:lnTo>
                  <a:pt x="7382" y="548256"/>
                </a:lnTo>
                <a:lnTo>
                  <a:pt x="12771" y="553055"/>
                </a:lnTo>
                <a:lnTo>
                  <a:pt x="16134" y="554431"/>
                </a:lnTo>
                <a:lnTo>
                  <a:pt x="35220" y="559178"/>
                </a:lnTo>
                <a:lnTo>
                  <a:pt x="74350" y="577301"/>
                </a:lnTo>
                <a:lnTo>
                  <a:pt x="96214" y="587685"/>
                </a:lnTo>
                <a:lnTo>
                  <a:pt x="107460" y="591302"/>
                </a:lnTo>
                <a:lnTo>
                  <a:pt x="118175" y="598705"/>
                </a:lnTo>
                <a:lnTo>
                  <a:pt x="119740" y="598199"/>
                </a:lnTo>
                <a:lnTo>
                  <a:pt x="127235" y="592546"/>
                </a:lnTo>
                <a:lnTo>
                  <a:pt x="127686" y="591235"/>
                </a:lnTo>
                <a:lnTo>
                  <a:pt x="128187" y="587239"/>
                </a:lnTo>
                <a:lnTo>
                  <a:pt x="125870" y="579748"/>
                </a:lnTo>
                <a:lnTo>
                  <a:pt x="122618" y="571021"/>
                </a:lnTo>
                <a:lnTo>
                  <a:pt x="121172" y="563967"/>
                </a:lnTo>
                <a:lnTo>
                  <a:pt x="120358" y="545540"/>
                </a:lnTo>
                <a:lnTo>
                  <a:pt x="117628" y="532640"/>
                </a:lnTo>
                <a:lnTo>
                  <a:pt x="108114" y="504286"/>
                </a:lnTo>
                <a:lnTo>
                  <a:pt x="105201" y="487952"/>
                </a:lnTo>
                <a:lnTo>
                  <a:pt x="102954" y="471168"/>
                </a:lnTo>
                <a:lnTo>
                  <a:pt x="98780" y="454183"/>
                </a:lnTo>
                <a:lnTo>
                  <a:pt x="93750" y="437110"/>
                </a:lnTo>
                <a:lnTo>
                  <a:pt x="89293" y="419044"/>
                </a:lnTo>
                <a:lnTo>
                  <a:pt x="88103" y="408892"/>
                </a:lnTo>
                <a:lnTo>
                  <a:pt x="87311" y="398315"/>
                </a:lnTo>
                <a:lnTo>
                  <a:pt x="85830" y="388405"/>
                </a:lnTo>
                <a:lnTo>
                  <a:pt x="81644" y="369775"/>
                </a:lnTo>
                <a:lnTo>
                  <a:pt x="80147" y="359854"/>
                </a:lnTo>
                <a:lnTo>
                  <a:pt x="79149" y="349430"/>
                </a:lnTo>
                <a:lnTo>
                  <a:pt x="78484" y="338670"/>
                </a:lnTo>
                <a:lnTo>
                  <a:pt x="77745" y="319095"/>
                </a:lnTo>
                <a:lnTo>
                  <a:pt x="77328" y="292010"/>
                </a:lnTo>
                <a:lnTo>
                  <a:pt x="77153" y="151931"/>
                </a:lnTo>
                <a:lnTo>
                  <a:pt x="79693" y="143391"/>
                </a:lnTo>
                <a:lnTo>
                  <a:pt x="81704" y="138446"/>
                </a:lnTo>
                <a:lnTo>
                  <a:pt x="83997" y="135149"/>
                </a:lnTo>
                <a:lnTo>
                  <a:pt x="86478" y="132952"/>
                </a:lnTo>
                <a:lnTo>
                  <a:pt x="91775" y="129557"/>
                </a:lnTo>
                <a:lnTo>
                  <a:pt x="105477" y="119617"/>
                </a:lnTo>
                <a:lnTo>
                  <a:pt x="139930" y="102807"/>
                </a:lnTo>
                <a:lnTo>
                  <a:pt x="189949" y="82835"/>
                </a:lnTo>
                <a:lnTo>
                  <a:pt x="223153" y="72359"/>
                </a:lnTo>
                <a:lnTo>
                  <a:pt x="270334" y="64500"/>
                </a:lnTo>
                <a:lnTo>
                  <a:pt x="307958" y="61317"/>
                </a:lnTo>
                <a:lnTo>
                  <a:pt x="349269" y="55823"/>
                </a:lnTo>
                <a:lnTo>
                  <a:pt x="391672" y="48163"/>
                </a:lnTo>
                <a:lnTo>
                  <a:pt x="434398" y="39860"/>
                </a:lnTo>
                <a:lnTo>
                  <a:pt x="477220" y="35919"/>
                </a:lnTo>
                <a:lnTo>
                  <a:pt x="540248" y="28696"/>
                </a:lnTo>
                <a:lnTo>
                  <a:pt x="585948" y="25626"/>
                </a:lnTo>
                <a:lnTo>
                  <a:pt x="618561" y="21532"/>
                </a:lnTo>
                <a:lnTo>
                  <a:pt x="652106" y="19078"/>
                </a:lnTo>
                <a:lnTo>
                  <a:pt x="686065" y="17987"/>
                </a:lnTo>
                <a:lnTo>
                  <a:pt x="720208" y="17502"/>
                </a:lnTo>
                <a:lnTo>
                  <a:pt x="756973" y="14746"/>
                </a:lnTo>
                <a:lnTo>
                  <a:pt x="794585" y="11300"/>
                </a:lnTo>
                <a:lnTo>
                  <a:pt x="830351" y="9767"/>
                </a:lnTo>
                <a:lnTo>
                  <a:pt x="887169" y="8905"/>
                </a:lnTo>
                <a:lnTo>
                  <a:pt x="946231" y="8649"/>
                </a:lnTo>
                <a:lnTo>
                  <a:pt x="986015" y="6049"/>
                </a:lnTo>
                <a:lnTo>
                  <a:pt x="1024969" y="2672"/>
                </a:lnTo>
                <a:lnTo>
                  <a:pt x="1061332" y="1170"/>
                </a:lnTo>
                <a:lnTo>
                  <a:pt x="1118485" y="325"/>
                </a:lnTo>
                <a:lnTo>
                  <a:pt x="1155283" y="2667"/>
                </a:lnTo>
                <a:lnTo>
                  <a:pt x="1190687" y="5931"/>
                </a:lnTo>
                <a:lnTo>
                  <a:pt x="1225472" y="7381"/>
                </a:lnTo>
                <a:lnTo>
                  <a:pt x="1277186" y="8198"/>
                </a:lnTo>
                <a:lnTo>
                  <a:pt x="1328704" y="8440"/>
                </a:lnTo>
                <a:lnTo>
                  <a:pt x="1375612" y="3961"/>
                </a:lnTo>
                <a:lnTo>
                  <a:pt x="1419673" y="1152"/>
                </a:lnTo>
                <a:lnTo>
                  <a:pt x="1458341" y="320"/>
                </a:lnTo>
                <a:lnTo>
                  <a:pt x="1524050" y="0"/>
                </a:lnTo>
                <a:lnTo>
                  <a:pt x="1537147" y="2523"/>
                </a:lnTo>
                <a:lnTo>
                  <a:pt x="1547094" y="5867"/>
                </a:lnTo>
                <a:lnTo>
                  <a:pt x="1575192" y="8437"/>
                </a:lnTo>
                <a:lnTo>
                  <a:pt x="1575908" y="9424"/>
                </a:lnTo>
                <a:lnTo>
                  <a:pt x="1577341" y="1711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PenAnnotation101"/>
          <p:cNvSpPr/>
          <p:nvPr/>
        </p:nvSpPr>
        <p:spPr>
          <a:xfrm>
            <a:off x="7495606" y="3283267"/>
            <a:ext cx="51052" cy="205741"/>
          </a:xfrm>
          <a:custGeom>
            <a:avLst/>
            <a:gdLst/>
            <a:ahLst/>
            <a:cxnLst/>
            <a:rect l="0" t="0" r="0" b="0"/>
            <a:pathLst>
              <a:path w="51052" h="205741">
                <a:moveTo>
                  <a:pt x="16761" y="0"/>
                </a:moveTo>
                <a:lnTo>
                  <a:pt x="3992" y="0"/>
                </a:lnTo>
                <a:lnTo>
                  <a:pt x="2533" y="953"/>
                </a:lnTo>
                <a:lnTo>
                  <a:pt x="1561" y="2540"/>
                </a:lnTo>
                <a:lnTo>
                  <a:pt x="480" y="6844"/>
                </a:lnTo>
                <a:lnTo>
                  <a:pt x="0" y="11932"/>
                </a:lnTo>
                <a:lnTo>
                  <a:pt x="824" y="15575"/>
                </a:lnTo>
                <a:lnTo>
                  <a:pt x="2327" y="19908"/>
                </a:lnTo>
                <a:lnTo>
                  <a:pt x="4281" y="24702"/>
                </a:lnTo>
                <a:lnTo>
                  <a:pt x="5584" y="29803"/>
                </a:lnTo>
                <a:lnTo>
                  <a:pt x="6452" y="35109"/>
                </a:lnTo>
                <a:lnTo>
                  <a:pt x="7031" y="40551"/>
                </a:lnTo>
                <a:lnTo>
                  <a:pt x="7417" y="46084"/>
                </a:lnTo>
                <a:lnTo>
                  <a:pt x="7674" y="51678"/>
                </a:lnTo>
                <a:lnTo>
                  <a:pt x="7846" y="57312"/>
                </a:lnTo>
                <a:lnTo>
                  <a:pt x="8913" y="62973"/>
                </a:lnTo>
                <a:lnTo>
                  <a:pt x="10576" y="68652"/>
                </a:lnTo>
                <a:lnTo>
                  <a:pt x="12638" y="74343"/>
                </a:lnTo>
                <a:lnTo>
                  <a:pt x="14013" y="80042"/>
                </a:lnTo>
                <a:lnTo>
                  <a:pt x="14929" y="85747"/>
                </a:lnTo>
                <a:lnTo>
                  <a:pt x="15540" y="91454"/>
                </a:lnTo>
                <a:lnTo>
                  <a:pt x="16899" y="98117"/>
                </a:lnTo>
                <a:lnTo>
                  <a:pt x="18758" y="105416"/>
                </a:lnTo>
                <a:lnTo>
                  <a:pt x="20950" y="113140"/>
                </a:lnTo>
                <a:lnTo>
                  <a:pt x="23363" y="120194"/>
                </a:lnTo>
                <a:lnTo>
                  <a:pt x="25925" y="126802"/>
                </a:lnTo>
                <a:lnTo>
                  <a:pt x="28585" y="133112"/>
                </a:lnTo>
                <a:lnTo>
                  <a:pt x="30359" y="138272"/>
                </a:lnTo>
                <a:lnTo>
                  <a:pt x="31542" y="142664"/>
                </a:lnTo>
                <a:lnTo>
                  <a:pt x="32329" y="146544"/>
                </a:lnTo>
                <a:lnTo>
                  <a:pt x="33808" y="151036"/>
                </a:lnTo>
                <a:lnTo>
                  <a:pt x="35745" y="155936"/>
                </a:lnTo>
                <a:lnTo>
                  <a:pt x="37990" y="161107"/>
                </a:lnTo>
                <a:lnTo>
                  <a:pt x="39486" y="165507"/>
                </a:lnTo>
                <a:lnTo>
                  <a:pt x="40484" y="169393"/>
                </a:lnTo>
                <a:lnTo>
                  <a:pt x="41148" y="172936"/>
                </a:lnTo>
                <a:lnTo>
                  <a:pt x="42544" y="176251"/>
                </a:lnTo>
                <a:lnTo>
                  <a:pt x="44428" y="179413"/>
                </a:lnTo>
                <a:lnTo>
                  <a:pt x="46635" y="182474"/>
                </a:lnTo>
                <a:lnTo>
                  <a:pt x="48107" y="185467"/>
                </a:lnTo>
                <a:lnTo>
                  <a:pt x="49089" y="188414"/>
                </a:lnTo>
                <a:lnTo>
                  <a:pt x="50663" y="195439"/>
                </a:lnTo>
                <a:lnTo>
                  <a:pt x="50937" y="201206"/>
                </a:lnTo>
                <a:lnTo>
                  <a:pt x="51051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SMARTPenAnnotation102"/>
          <p:cNvSpPr/>
          <p:nvPr/>
        </p:nvSpPr>
        <p:spPr>
          <a:xfrm>
            <a:off x="7395986" y="3368992"/>
            <a:ext cx="262115" cy="34291"/>
          </a:xfrm>
          <a:custGeom>
            <a:avLst/>
            <a:gdLst/>
            <a:ahLst/>
            <a:cxnLst/>
            <a:rect l="0" t="0" r="0" b="0"/>
            <a:pathLst>
              <a:path w="262115" h="34291">
                <a:moveTo>
                  <a:pt x="4939" y="34290"/>
                </a:moveTo>
                <a:lnTo>
                  <a:pt x="0" y="34290"/>
                </a:lnTo>
                <a:lnTo>
                  <a:pt x="4101" y="34290"/>
                </a:lnTo>
                <a:lnTo>
                  <a:pt x="4380" y="33337"/>
                </a:lnTo>
                <a:lnTo>
                  <a:pt x="4566" y="31750"/>
                </a:lnTo>
                <a:lnTo>
                  <a:pt x="4865" y="26909"/>
                </a:lnTo>
                <a:lnTo>
                  <a:pt x="5842" y="26512"/>
                </a:lnTo>
                <a:lnTo>
                  <a:pt x="9468" y="26070"/>
                </a:lnTo>
                <a:lnTo>
                  <a:pt x="12720" y="25000"/>
                </a:lnTo>
                <a:lnTo>
                  <a:pt x="16794" y="23335"/>
                </a:lnTo>
                <a:lnTo>
                  <a:pt x="21414" y="21271"/>
                </a:lnTo>
                <a:lnTo>
                  <a:pt x="26400" y="19896"/>
                </a:lnTo>
                <a:lnTo>
                  <a:pt x="31628" y="18979"/>
                </a:lnTo>
                <a:lnTo>
                  <a:pt x="37019" y="18367"/>
                </a:lnTo>
                <a:lnTo>
                  <a:pt x="42518" y="17960"/>
                </a:lnTo>
                <a:lnTo>
                  <a:pt x="48089" y="17688"/>
                </a:lnTo>
                <a:lnTo>
                  <a:pt x="53708" y="17507"/>
                </a:lnTo>
                <a:lnTo>
                  <a:pt x="60312" y="16434"/>
                </a:lnTo>
                <a:lnTo>
                  <a:pt x="67572" y="14766"/>
                </a:lnTo>
                <a:lnTo>
                  <a:pt x="75269" y="12701"/>
                </a:lnTo>
                <a:lnTo>
                  <a:pt x="83259" y="11325"/>
                </a:lnTo>
                <a:lnTo>
                  <a:pt x="91442" y="10408"/>
                </a:lnTo>
                <a:lnTo>
                  <a:pt x="99755" y="9796"/>
                </a:lnTo>
                <a:lnTo>
                  <a:pt x="108155" y="9388"/>
                </a:lnTo>
                <a:lnTo>
                  <a:pt x="125107" y="8935"/>
                </a:lnTo>
                <a:lnTo>
                  <a:pt x="150717" y="8680"/>
                </a:lnTo>
                <a:lnTo>
                  <a:pt x="158321" y="7692"/>
                </a:lnTo>
                <a:lnTo>
                  <a:pt x="165297" y="6081"/>
                </a:lnTo>
                <a:lnTo>
                  <a:pt x="171851" y="4054"/>
                </a:lnTo>
                <a:lnTo>
                  <a:pt x="179078" y="2702"/>
                </a:lnTo>
                <a:lnTo>
                  <a:pt x="186755" y="1802"/>
                </a:lnTo>
                <a:lnTo>
                  <a:pt x="194729" y="1201"/>
                </a:lnTo>
                <a:lnTo>
                  <a:pt x="202903" y="801"/>
                </a:lnTo>
                <a:lnTo>
                  <a:pt x="219605" y="356"/>
                </a:lnTo>
                <a:lnTo>
                  <a:pt x="26211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SMARTPenAnnotation103"/>
          <p:cNvSpPr/>
          <p:nvPr/>
        </p:nvSpPr>
        <p:spPr>
          <a:xfrm>
            <a:off x="7726680" y="3248977"/>
            <a:ext cx="102871" cy="205741"/>
          </a:xfrm>
          <a:custGeom>
            <a:avLst/>
            <a:gdLst/>
            <a:ahLst/>
            <a:cxnLst/>
            <a:rect l="0" t="0" r="0" b="0"/>
            <a:pathLst>
              <a:path w="102871" h="20574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730" y="7797"/>
                </a:lnTo>
                <a:lnTo>
                  <a:pt x="10583" y="11865"/>
                </a:lnTo>
                <a:lnTo>
                  <a:pt x="17741" y="26693"/>
                </a:lnTo>
                <a:lnTo>
                  <a:pt x="45730" y="82885"/>
                </a:lnTo>
                <a:lnTo>
                  <a:pt x="47632" y="88594"/>
                </a:lnTo>
                <a:lnTo>
                  <a:pt x="48899" y="94305"/>
                </a:lnTo>
                <a:lnTo>
                  <a:pt x="49744" y="100017"/>
                </a:lnTo>
                <a:lnTo>
                  <a:pt x="51260" y="106683"/>
                </a:lnTo>
                <a:lnTo>
                  <a:pt x="53224" y="113985"/>
                </a:lnTo>
                <a:lnTo>
                  <a:pt x="55485" y="121710"/>
                </a:lnTo>
                <a:lnTo>
                  <a:pt x="57944" y="127813"/>
                </a:lnTo>
                <a:lnTo>
                  <a:pt x="60537" y="132833"/>
                </a:lnTo>
                <a:lnTo>
                  <a:pt x="63218" y="137133"/>
                </a:lnTo>
                <a:lnTo>
                  <a:pt x="65958" y="141905"/>
                </a:lnTo>
                <a:lnTo>
                  <a:pt x="71542" y="152286"/>
                </a:lnTo>
                <a:lnTo>
                  <a:pt x="73412" y="156769"/>
                </a:lnTo>
                <a:lnTo>
                  <a:pt x="74659" y="160711"/>
                </a:lnTo>
                <a:lnTo>
                  <a:pt x="75490" y="164290"/>
                </a:lnTo>
                <a:lnTo>
                  <a:pt x="77949" y="167629"/>
                </a:lnTo>
                <a:lnTo>
                  <a:pt x="81493" y="170808"/>
                </a:lnTo>
                <a:lnTo>
                  <a:pt x="85761" y="173879"/>
                </a:lnTo>
                <a:lnTo>
                  <a:pt x="88607" y="176880"/>
                </a:lnTo>
                <a:lnTo>
                  <a:pt x="90504" y="179832"/>
                </a:lnTo>
                <a:lnTo>
                  <a:pt x="93563" y="185653"/>
                </a:lnTo>
                <a:lnTo>
                  <a:pt x="95713" y="188539"/>
                </a:lnTo>
                <a:lnTo>
                  <a:pt x="101456" y="195463"/>
                </a:lnTo>
                <a:lnTo>
                  <a:pt x="102241" y="198950"/>
                </a:lnTo>
                <a:lnTo>
                  <a:pt x="102870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SMARTPenAnnotation104"/>
          <p:cNvSpPr/>
          <p:nvPr/>
        </p:nvSpPr>
        <p:spPr>
          <a:xfrm>
            <a:off x="7838122" y="3188973"/>
            <a:ext cx="240031" cy="116356"/>
          </a:xfrm>
          <a:custGeom>
            <a:avLst/>
            <a:gdLst/>
            <a:ahLst/>
            <a:cxnLst/>
            <a:rect l="0" t="0" r="0" b="0"/>
            <a:pathLst>
              <a:path w="240031" h="116356">
                <a:moveTo>
                  <a:pt x="0" y="42859"/>
                </a:moveTo>
                <a:lnTo>
                  <a:pt x="0" y="35478"/>
                </a:lnTo>
                <a:lnTo>
                  <a:pt x="2540" y="32276"/>
                </a:lnTo>
                <a:lnTo>
                  <a:pt x="4551" y="30089"/>
                </a:lnTo>
                <a:lnTo>
                  <a:pt x="9326" y="25118"/>
                </a:lnTo>
                <a:lnTo>
                  <a:pt x="11932" y="22460"/>
                </a:lnTo>
                <a:lnTo>
                  <a:pt x="14622" y="20687"/>
                </a:lnTo>
                <a:lnTo>
                  <a:pt x="20151" y="18717"/>
                </a:lnTo>
                <a:lnTo>
                  <a:pt x="23912" y="17240"/>
                </a:lnTo>
                <a:lnTo>
                  <a:pt x="28324" y="15302"/>
                </a:lnTo>
                <a:lnTo>
                  <a:pt x="38306" y="10609"/>
                </a:lnTo>
                <a:lnTo>
                  <a:pt x="49092" y="5348"/>
                </a:lnTo>
                <a:lnTo>
                  <a:pt x="54636" y="3564"/>
                </a:lnTo>
                <a:lnTo>
                  <a:pt x="60236" y="2375"/>
                </a:lnTo>
                <a:lnTo>
                  <a:pt x="65875" y="1582"/>
                </a:lnTo>
                <a:lnTo>
                  <a:pt x="71540" y="1054"/>
                </a:lnTo>
                <a:lnTo>
                  <a:pt x="77221" y="701"/>
                </a:lnTo>
                <a:lnTo>
                  <a:pt x="82913" y="466"/>
                </a:lnTo>
                <a:lnTo>
                  <a:pt x="96858" y="205"/>
                </a:lnTo>
                <a:lnTo>
                  <a:pt x="144316" y="0"/>
                </a:lnTo>
                <a:lnTo>
                  <a:pt x="147645" y="951"/>
                </a:lnTo>
                <a:lnTo>
                  <a:pt x="149865" y="2538"/>
                </a:lnTo>
                <a:lnTo>
                  <a:pt x="151346" y="4549"/>
                </a:lnTo>
                <a:lnTo>
                  <a:pt x="152332" y="6841"/>
                </a:lnTo>
                <a:lnTo>
                  <a:pt x="152990" y="9322"/>
                </a:lnTo>
                <a:lnTo>
                  <a:pt x="153428" y="11929"/>
                </a:lnTo>
                <a:lnTo>
                  <a:pt x="153720" y="14619"/>
                </a:lnTo>
                <a:lnTo>
                  <a:pt x="153916" y="17365"/>
                </a:lnTo>
                <a:lnTo>
                  <a:pt x="154045" y="20148"/>
                </a:lnTo>
                <a:lnTo>
                  <a:pt x="153179" y="22956"/>
                </a:lnTo>
                <a:lnTo>
                  <a:pt x="151650" y="25780"/>
                </a:lnTo>
                <a:lnTo>
                  <a:pt x="149678" y="28616"/>
                </a:lnTo>
                <a:lnTo>
                  <a:pt x="146458" y="32411"/>
                </a:lnTo>
                <a:lnTo>
                  <a:pt x="142406" y="36846"/>
                </a:lnTo>
                <a:lnTo>
                  <a:pt x="130142" y="49650"/>
                </a:lnTo>
                <a:lnTo>
                  <a:pt x="126767" y="53101"/>
                </a:lnTo>
                <a:lnTo>
                  <a:pt x="123564" y="57307"/>
                </a:lnTo>
                <a:lnTo>
                  <a:pt x="120475" y="62016"/>
                </a:lnTo>
                <a:lnTo>
                  <a:pt x="117465" y="67061"/>
                </a:lnTo>
                <a:lnTo>
                  <a:pt x="113552" y="71376"/>
                </a:lnTo>
                <a:lnTo>
                  <a:pt x="109039" y="75205"/>
                </a:lnTo>
                <a:lnTo>
                  <a:pt x="104124" y="78711"/>
                </a:lnTo>
                <a:lnTo>
                  <a:pt x="99897" y="82000"/>
                </a:lnTo>
                <a:lnTo>
                  <a:pt x="96126" y="85146"/>
                </a:lnTo>
                <a:lnTo>
                  <a:pt x="87779" y="92487"/>
                </a:lnTo>
                <a:lnTo>
                  <a:pt x="84098" y="96031"/>
                </a:lnTo>
                <a:lnTo>
                  <a:pt x="78525" y="101516"/>
                </a:lnTo>
                <a:lnTo>
                  <a:pt x="78067" y="102919"/>
                </a:lnTo>
                <a:lnTo>
                  <a:pt x="77763" y="104806"/>
                </a:lnTo>
                <a:lnTo>
                  <a:pt x="77188" y="111051"/>
                </a:lnTo>
                <a:lnTo>
                  <a:pt x="81714" y="111324"/>
                </a:lnTo>
                <a:lnTo>
                  <a:pt x="83051" y="112315"/>
                </a:lnTo>
                <a:lnTo>
                  <a:pt x="83943" y="113928"/>
                </a:lnTo>
                <a:lnTo>
                  <a:pt x="84537" y="115956"/>
                </a:lnTo>
                <a:lnTo>
                  <a:pt x="86839" y="116355"/>
                </a:lnTo>
                <a:lnTo>
                  <a:pt x="90277" y="115669"/>
                </a:lnTo>
                <a:lnTo>
                  <a:pt x="94475" y="114259"/>
                </a:lnTo>
                <a:lnTo>
                  <a:pt x="99178" y="113319"/>
                </a:lnTo>
                <a:lnTo>
                  <a:pt x="104219" y="112692"/>
                </a:lnTo>
                <a:lnTo>
                  <a:pt x="109485" y="112275"/>
                </a:lnTo>
                <a:lnTo>
                  <a:pt x="114900" y="111044"/>
                </a:lnTo>
                <a:lnTo>
                  <a:pt x="120415" y="109271"/>
                </a:lnTo>
                <a:lnTo>
                  <a:pt x="125997" y="107136"/>
                </a:lnTo>
                <a:lnTo>
                  <a:pt x="131624" y="105713"/>
                </a:lnTo>
                <a:lnTo>
                  <a:pt x="137278" y="104764"/>
                </a:lnTo>
                <a:lnTo>
                  <a:pt x="142954" y="104132"/>
                </a:lnTo>
                <a:lnTo>
                  <a:pt x="149595" y="103710"/>
                </a:lnTo>
                <a:lnTo>
                  <a:pt x="156880" y="103429"/>
                </a:lnTo>
                <a:lnTo>
                  <a:pt x="164594" y="103241"/>
                </a:lnTo>
                <a:lnTo>
                  <a:pt x="171641" y="102164"/>
                </a:lnTo>
                <a:lnTo>
                  <a:pt x="178246" y="100493"/>
                </a:lnTo>
                <a:lnTo>
                  <a:pt x="184554" y="98427"/>
                </a:lnTo>
                <a:lnTo>
                  <a:pt x="190663" y="97049"/>
                </a:lnTo>
                <a:lnTo>
                  <a:pt x="196641" y="96131"/>
                </a:lnTo>
                <a:lnTo>
                  <a:pt x="202532" y="95519"/>
                </a:lnTo>
                <a:lnTo>
                  <a:pt x="208363" y="95111"/>
                </a:lnTo>
                <a:lnTo>
                  <a:pt x="214157" y="94838"/>
                </a:lnTo>
                <a:lnTo>
                  <a:pt x="228872" y="94456"/>
                </a:lnTo>
                <a:lnTo>
                  <a:pt x="240030" y="9429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SMARTPenAnnotation105"/>
          <p:cNvSpPr/>
          <p:nvPr/>
        </p:nvSpPr>
        <p:spPr>
          <a:xfrm>
            <a:off x="6569392" y="3969067"/>
            <a:ext cx="188596" cy="25719"/>
          </a:xfrm>
          <a:custGeom>
            <a:avLst/>
            <a:gdLst/>
            <a:ahLst/>
            <a:cxnLst/>
            <a:rect l="0" t="0" r="0" b="0"/>
            <a:pathLst>
              <a:path w="188596" h="25719">
                <a:moveTo>
                  <a:pt x="0" y="25718"/>
                </a:moveTo>
                <a:lnTo>
                  <a:pt x="66991" y="25718"/>
                </a:lnTo>
                <a:lnTo>
                  <a:pt x="72283" y="24765"/>
                </a:lnTo>
                <a:lnTo>
                  <a:pt x="77716" y="23178"/>
                </a:lnTo>
                <a:lnTo>
                  <a:pt x="83243" y="21167"/>
                </a:lnTo>
                <a:lnTo>
                  <a:pt x="87881" y="19826"/>
                </a:lnTo>
                <a:lnTo>
                  <a:pt x="91925" y="18932"/>
                </a:lnTo>
                <a:lnTo>
                  <a:pt x="95573" y="18337"/>
                </a:lnTo>
                <a:lnTo>
                  <a:pt x="100863" y="16987"/>
                </a:lnTo>
                <a:lnTo>
                  <a:pt x="107247" y="15135"/>
                </a:lnTo>
                <a:lnTo>
                  <a:pt x="114361" y="12947"/>
                </a:lnTo>
                <a:lnTo>
                  <a:pt x="121008" y="11489"/>
                </a:lnTo>
                <a:lnTo>
                  <a:pt x="127344" y="10517"/>
                </a:lnTo>
                <a:lnTo>
                  <a:pt x="133474" y="9869"/>
                </a:lnTo>
                <a:lnTo>
                  <a:pt x="138513" y="9437"/>
                </a:lnTo>
                <a:lnTo>
                  <a:pt x="142824" y="9149"/>
                </a:lnTo>
                <a:lnTo>
                  <a:pt x="146651" y="8957"/>
                </a:lnTo>
                <a:lnTo>
                  <a:pt x="155984" y="8744"/>
                </a:lnTo>
                <a:lnTo>
                  <a:pt x="161139" y="8686"/>
                </a:lnTo>
                <a:lnTo>
                  <a:pt x="165529" y="7696"/>
                </a:lnTo>
                <a:lnTo>
                  <a:pt x="169407" y="6083"/>
                </a:lnTo>
                <a:lnTo>
                  <a:pt x="172946" y="4055"/>
                </a:lnTo>
                <a:lnTo>
                  <a:pt x="176258" y="2704"/>
                </a:lnTo>
                <a:lnTo>
                  <a:pt x="179417" y="1803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SMARTPenAnnotation106"/>
          <p:cNvSpPr/>
          <p:nvPr/>
        </p:nvSpPr>
        <p:spPr>
          <a:xfrm>
            <a:off x="6577965" y="4071937"/>
            <a:ext cx="180023" cy="8574"/>
          </a:xfrm>
          <a:custGeom>
            <a:avLst/>
            <a:gdLst/>
            <a:ahLst/>
            <a:cxnLst/>
            <a:rect l="0" t="0" r="0" b="0"/>
            <a:pathLst>
              <a:path w="180023" h="8574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10242" y="7778"/>
                </a:lnTo>
                <a:lnTo>
                  <a:pt x="13495" y="8043"/>
                </a:lnTo>
                <a:lnTo>
                  <a:pt x="21238" y="8337"/>
                </a:lnTo>
                <a:lnTo>
                  <a:pt x="30951" y="8503"/>
                </a:lnTo>
                <a:lnTo>
                  <a:pt x="108702" y="8573"/>
                </a:lnTo>
                <a:lnTo>
                  <a:pt x="114378" y="7620"/>
                </a:lnTo>
                <a:lnTo>
                  <a:pt x="120067" y="6033"/>
                </a:lnTo>
                <a:lnTo>
                  <a:pt x="125764" y="4022"/>
                </a:lnTo>
                <a:lnTo>
                  <a:pt x="131468" y="2681"/>
                </a:lnTo>
                <a:lnTo>
                  <a:pt x="137175" y="1787"/>
                </a:lnTo>
                <a:lnTo>
                  <a:pt x="142885" y="1192"/>
                </a:lnTo>
                <a:lnTo>
                  <a:pt x="148596" y="795"/>
                </a:lnTo>
                <a:lnTo>
                  <a:pt x="154309" y="530"/>
                </a:lnTo>
                <a:lnTo>
                  <a:pt x="168911" y="157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SMARTPenAnnotation107"/>
          <p:cNvSpPr/>
          <p:nvPr/>
        </p:nvSpPr>
        <p:spPr>
          <a:xfrm>
            <a:off x="6852284" y="3729069"/>
            <a:ext cx="1294449" cy="539648"/>
          </a:xfrm>
          <a:custGeom>
            <a:avLst/>
            <a:gdLst/>
            <a:ahLst/>
            <a:cxnLst/>
            <a:rect l="0" t="0" r="0" b="0"/>
            <a:pathLst>
              <a:path w="1294449" h="539648">
                <a:moveTo>
                  <a:pt x="0" y="428593"/>
                </a:moveTo>
                <a:lnTo>
                  <a:pt x="7381" y="435974"/>
                </a:lnTo>
                <a:lnTo>
                  <a:pt x="24527" y="446334"/>
                </a:lnTo>
                <a:lnTo>
                  <a:pt x="27781" y="448993"/>
                </a:lnTo>
                <a:lnTo>
                  <a:pt x="33937" y="451947"/>
                </a:lnTo>
                <a:lnTo>
                  <a:pt x="36913" y="452735"/>
                </a:lnTo>
                <a:lnTo>
                  <a:pt x="42758" y="456150"/>
                </a:lnTo>
                <a:lnTo>
                  <a:pt x="58823" y="470655"/>
                </a:lnTo>
                <a:lnTo>
                  <a:pt x="74449" y="485021"/>
                </a:lnTo>
                <a:lnTo>
                  <a:pt x="95859" y="499936"/>
                </a:lnTo>
                <a:lnTo>
                  <a:pt x="118057" y="514306"/>
                </a:lnTo>
                <a:lnTo>
                  <a:pt x="121568" y="517167"/>
                </a:lnTo>
                <a:lnTo>
                  <a:pt x="128008" y="520347"/>
                </a:lnTo>
                <a:lnTo>
                  <a:pt x="131059" y="521195"/>
                </a:lnTo>
                <a:lnTo>
                  <a:pt x="136989" y="524677"/>
                </a:lnTo>
                <a:lnTo>
                  <a:pt x="139903" y="526939"/>
                </a:lnTo>
                <a:lnTo>
                  <a:pt x="145682" y="529452"/>
                </a:lnTo>
                <a:lnTo>
                  <a:pt x="148556" y="530123"/>
                </a:lnTo>
                <a:lnTo>
                  <a:pt x="154290" y="533408"/>
                </a:lnTo>
                <a:lnTo>
                  <a:pt x="162376" y="539647"/>
                </a:lnTo>
                <a:lnTo>
                  <a:pt x="167280" y="535370"/>
                </a:lnTo>
                <a:lnTo>
                  <a:pt x="168671" y="533115"/>
                </a:lnTo>
                <a:lnTo>
                  <a:pt x="170215" y="528070"/>
                </a:lnTo>
                <a:lnTo>
                  <a:pt x="169674" y="525391"/>
                </a:lnTo>
                <a:lnTo>
                  <a:pt x="165315" y="517070"/>
                </a:lnTo>
                <a:lnTo>
                  <a:pt x="163962" y="511414"/>
                </a:lnTo>
                <a:lnTo>
                  <a:pt x="163199" y="498323"/>
                </a:lnTo>
                <a:lnTo>
                  <a:pt x="162942" y="482725"/>
                </a:lnTo>
                <a:lnTo>
                  <a:pt x="162880" y="432524"/>
                </a:lnTo>
                <a:lnTo>
                  <a:pt x="160339" y="417958"/>
                </a:lnTo>
                <a:lnTo>
                  <a:pt x="156988" y="402911"/>
                </a:lnTo>
                <a:lnTo>
                  <a:pt x="155497" y="389874"/>
                </a:lnTo>
                <a:lnTo>
                  <a:pt x="154836" y="375190"/>
                </a:lnTo>
                <a:lnTo>
                  <a:pt x="154462" y="350857"/>
                </a:lnTo>
                <a:lnTo>
                  <a:pt x="154315" y="298780"/>
                </a:lnTo>
                <a:lnTo>
                  <a:pt x="151770" y="284856"/>
                </a:lnTo>
                <a:lnTo>
                  <a:pt x="148416" y="271365"/>
                </a:lnTo>
                <a:lnTo>
                  <a:pt x="146925" y="255844"/>
                </a:lnTo>
                <a:lnTo>
                  <a:pt x="146263" y="241961"/>
                </a:lnTo>
                <a:lnTo>
                  <a:pt x="145016" y="229440"/>
                </a:lnTo>
                <a:lnTo>
                  <a:pt x="141286" y="217526"/>
                </a:lnTo>
                <a:lnTo>
                  <a:pt x="136455" y="208420"/>
                </a:lnTo>
                <a:lnTo>
                  <a:pt x="133832" y="204659"/>
                </a:lnTo>
                <a:lnTo>
                  <a:pt x="130919" y="195399"/>
                </a:lnTo>
                <a:lnTo>
                  <a:pt x="129279" y="182016"/>
                </a:lnTo>
                <a:lnTo>
                  <a:pt x="128679" y="165970"/>
                </a:lnTo>
                <a:lnTo>
                  <a:pt x="128589" y="130250"/>
                </a:lnTo>
                <a:lnTo>
                  <a:pt x="129541" y="129685"/>
                </a:lnTo>
                <a:lnTo>
                  <a:pt x="133139" y="129058"/>
                </a:lnTo>
                <a:lnTo>
                  <a:pt x="137914" y="126239"/>
                </a:lnTo>
                <a:lnTo>
                  <a:pt x="140520" y="124153"/>
                </a:lnTo>
                <a:lnTo>
                  <a:pt x="144162" y="122764"/>
                </a:lnTo>
                <a:lnTo>
                  <a:pt x="161156" y="120532"/>
                </a:lnTo>
                <a:lnTo>
                  <a:pt x="164588" y="120349"/>
                </a:lnTo>
                <a:lnTo>
                  <a:pt x="191737" y="113246"/>
                </a:lnTo>
                <a:lnTo>
                  <a:pt x="206184" y="111274"/>
                </a:lnTo>
                <a:lnTo>
                  <a:pt x="225980" y="105761"/>
                </a:lnTo>
                <a:lnTo>
                  <a:pt x="255247" y="100875"/>
                </a:lnTo>
                <a:lnTo>
                  <a:pt x="293293" y="89245"/>
                </a:lnTo>
                <a:lnTo>
                  <a:pt x="332714" y="83855"/>
                </a:lnTo>
                <a:lnTo>
                  <a:pt x="372850" y="73900"/>
                </a:lnTo>
                <a:lnTo>
                  <a:pt x="406173" y="70134"/>
                </a:lnTo>
                <a:lnTo>
                  <a:pt x="444727" y="64467"/>
                </a:lnTo>
                <a:lnTo>
                  <a:pt x="481762" y="56756"/>
                </a:lnTo>
                <a:lnTo>
                  <a:pt x="521416" y="52989"/>
                </a:lnTo>
                <a:lnTo>
                  <a:pt x="549240" y="49568"/>
                </a:lnTo>
                <a:lnTo>
                  <a:pt x="577482" y="45825"/>
                </a:lnTo>
                <a:lnTo>
                  <a:pt x="605909" y="44162"/>
                </a:lnTo>
                <a:lnTo>
                  <a:pt x="636958" y="40882"/>
                </a:lnTo>
                <a:lnTo>
                  <a:pt x="668856" y="37202"/>
                </a:lnTo>
                <a:lnTo>
                  <a:pt x="698907" y="35567"/>
                </a:lnTo>
                <a:lnTo>
                  <a:pt x="730678" y="32300"/>
                </a:lnTo>
                <a:lnTo>
                  <a:pt x="763849" y="28625"/>
                </a:lnTo>
                <a:lnTo>
                  <a:pt x="797642" y="26992"/>
                </a:lnTo>
                <a:lnTo>
                  <a:pt x="831710" y="23726"/>
                </a:lnTo>
                <a:lnTo>
                  <a:pt x="865902" y="19100"/>
                </a:lnTo>
                <a:lnTo>
                  <a:pt x="900148" y="13869"/>
                </a:lnTo>
                <a:lnTo>
                  <a:pt x="936959" y="10909"/>
                </a:lnTo>
                <a:lnTo>
                  <a:pt x="973639" y="9593"/>
                </a:lnTo>
                <a:lnTo>
                  <a:pt x="1005816" y="9008"/>
                </a:lnTo>
                <a:lnTo>
                  <a:pt x="1038532" y="6209"/>
                </a:lnTo>
                <a:lnTo>
                  <a:pt x="1071171" y="2742"/>
                </a:lnTo>
                <a:lnTo>
                  <a:pt x="1101551" y="1201"/>
                </a:lnTo>
                <a:lnTo>
                  <a:pt x="1130929" y="516"/>
                </a:lnTo>
                <a:lnTo>
                  <a:pt x="1212233" y="0"/>
                </a:lnTo>
                <a:lnTo>
                  <a:pt x="1229651" y="2522"/>
                </a:lnTo>
                <a:lnTo>
                  <a:pt x="1250167" y="6758"/>
                </a:lnTo>
                <a:lnTo>
                  <a:pt x="1289453" y="8471"/>
                </a:lnTo>
                <a:lnTo>
                  <a:pt x="1294448" y="854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SMARTPenAnnotation108"/>
          <p:cNvSpPr/>
          <p:nvPr/>
        </p:nvSpPr>
        <p:spPr>
          <a:xfrm>
            <a:off x="7229475" y="3934777"/>
            <a:ext cx="73518" cy="265749"/>
          </a:xfrm>
          <a:custGeom>
            <a:avLst/>
            <a:gdLst/>
            <a:ahLst/>
            <a:cxnLst/>
            <a:rect l="0" t="0" r="0" b="0"/>
            <a:pathLst>
              <a:path w="73518" h="265749">
                <a:moveTo>
                  <a:pt x="0" y="0"/>
                </a:moveTo>
                <a:lnTo>
                  <a:pt x="4550" y="0"/>
                </a:lnTo>
                <a:lnTo>
                  <a:pt x="5891" y="952"/>
                </a:lnTo>
                <a:lnTo>
                  <a:pt x="6784" y="2540"/>
                </a:lnTo>
                <a:lnTo>
                  <a:pt x="7778" y="6844"/>
                </a:lnTo>
                <a:lnTo>
                  <a:pt x="8219" y="11932"/>
                </a:lnTo>
                <a:lnTo>
                  <a:pt x="9290" y="14622"/>
                </a:lnTo>
                <a:lnTo>
                  <a:pt x="10955" y="17368"/>
                </a:lnTo>
                <a:lnTo>
                  <a:pt x="13018" y="20151"/>
                </a:lnTo>
                <a:lnTo>
                  <a:pt x="15346" y="22959"/>
                </a:lnTo>
                <a:lnTo>
                  <a:pt x="17851" y="25784"/>
                </a:lnTo>
                <a:lnTo>
                  <a:pt x="20473" y="28619"/>
                </a:lnTo>
                <a:lnTo>
                  <a:pt x="22221" y="32414"/>
                </a:lnTo>
                <a:lnTo>
                  <a:pt x="23386" y="36850"/>
                </a:lnTo>
                <a:lnTo>
                  <a:pt x="24163" y="41712"/>
                </a:lnTo>
                <a:lnTo>
                  <a:pt x="25634" y="46858"/>
                </a:lnTo>
                <a:lnTo>
                  <a:pt x="27567" y="52193"/>
                </a:lnTo>
                <a:lnTo>
                  <a:pt x="29808" y="57656"/>
                </a:lnTo>
                <a:lnTo>
                  <a:pt x="32254" y="63202"/>
                </a:lnTo>
                <a:lnTo>
                  <a:pt x="37513" y="74445"/>
                </a:lnTo>
                <a:lnTo>
                  <a:pt x="39296" y="81062"/>
                </a:lnTo>
                <a:lnTo>
                  <a:pt x="40485" y="88332"/>
                </a:lnTo>
                <a:lnTo>
                  <a:pt x="41277" y="96035"/>
                </a:lnTo>
                <a:lnTo>
                  <a:pt x="41805" y="103076"/>
                </a:lnTo>
                <a:lnTo>
                  <a:pt x="42157" y="109675"/>
                </a:lnTo>
                <a:lnTo>
                  <a:pt x="42393" y="115979"/>
                </a:lnTo>
                <a:lnTo>
                  <a:pt x="43501" y="122087"/>
                </a:lnTo>
                <a:lnTo>
                  <a:pt x="45194" y="128064"/>
                </a:lnTo>
                <a:lnTo>
                  <a:pt x="47274" y="133954"/>
                </a:lnTo>
                <a:lnTo>
                  <a:pt x="48660" y="139785"/>
                </a:lnTo>
                <a:lnTo>
                  <a:pt x="49586" y="145577"/>
                </a:lnTo>
                <a:lnTo>
                  <a:pt x="50202" y="151344"/>
                </a:lnTo>
                <a:lnTo>
                  <a:pt x="51565" y="157094"/>
                </a:lnTo>
                <a:lnTo>
                  <a:pt x="53427" y="162832"/>
                </a:lnTo>
                <a:lnTo>
                  <a:pt x="55620" y="168562"/>
                </a:lnTo>
                <a:lnTo>
                  <a:pt x="57083" y="174287"/>
                </a:lnTo>
                <a:lnTo>
                  <a:pt x="58057" y="180009"/>
                </a:lnTo>
                <a:lnTo>
                  <a:pt x="58708" y="185729"/>
                </a:lnTo>
                <a:lnTo>
                  <a:pt x="59141" y="190494"/>
                </a:lnTo>
                <a:lnTo>
                  <a:pt x="59622" y="198329"/>
                </a:lnTo>
                <a:lnTo>
                  <a:pt x="59836" y="207526"/>
                </a:lnTo>
                <a:lnTo>
                  <a:pt x="59893" y="212646"/>
                </a:lnTo>
                <a:lnTo>
                  <a:pt x="60883" y="217012"/>
                </a:lnTo>
                <a:lnTo>
                  <a:pt x="62496" y="220874"/>
                </a:lnTo>
                <a:lnTo>
                  <a:pt x="64524" y="224402"/>
                </a:lnTo>
                <a:lnTo>
                  <a:pt x="66777" y="230862"/>
                </a:lnTo>
                <a:lnTo>
                  <a:pt x="67778" y="236908"/>
                </a:lnTo>
                <a:lnTo>
                  <a:pt x="68224" y="242770"/>
                </a:lnTo>
                <a:lnTo>
                  <a:pt x="68422" y="248550"/>
                </a:lnTo>
                <a:lnTo>
                  <a:pt x="68559" y="256992"/>
                </a:lnTo>
                <a:lnTo>
                  <a:pt x="68570" y="261221"/>
                </a:lnTo>
                <a:lnTo>
                  <a:pt x="69526" y="262730"/>
                </a:lnTo>
                <a:lnTo>
                  <a:pt x="71115" y="263736"/>
                </a:lnTo>
                <a:lnTo>
                  <a:pt x="73128" y="264406"/>
                </a:lnTo>
                <a:lnTo>
                  <a:pt x="73517" y="264854"/>
                </a:lnTo>
                <a:lnTo>
                  <a:pt x="72824" y="265152"/>
                </a:lnTo>
                <a:lnTo>
                  <a:pt x="68580" y="26574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SMARTPenAnnotation109"/>
          <p:cNvSpPr/>
          <p:nvPr/>
        </p:nvSpPr>
        <p:spPr>
          <a:xfrm>
            <a:off x="7392352" y="3917664"/>
            <a:ext cx="222863" cy="274289"/>
          </a:xfrm>
          <a:custGeom>
            <a:avLst/>
            <a:gdLst/>
            <a:ahLst/>
            <a:cxnLst/>
            <a:rect l="0" t="0" r="0" b="0"/>
            <a:pathLst>
              <a:path w="222863" h="274289">
                <a:moveTo>
                  <a:pt x="0" y="25686"/>
                </a:moveTo>
                <a:lnTo>
                  <a:pt x="4551" y="25686"/>
                </a:lnTo>
                <a:lnTo>
                  <a:pt x="6845" y="24733"/>
                </a:lnTo>
                <a:lnTo>
                  <a:pt x="11932" y="21135"/>
                </a:lnTo>
                <a:lnTo>
                  <a:pt x="14622" y="19794"/>
                </a:lnTo>
                <a:lnTo>
                  <a:pt x="20152" y="18305"/>
                </a:lnTo>
                <a:lnTo>
                  <a:pt x="23912" y="17908"/>
                </a:lnTo>
                <a:lnTo>
                  <a:pt x="28324" y="17643"/>
                </a:lnTo>
                <a:lnTo>
                  <a:pt x="38306" y="17348"/>
                </a:lnTo>
                <a:lnTo>
                  <a:pt x="49092" y="17218"/>
                </a:lnTo>
                <a:lnTo>
                  <a:pt x="54636" y="16230"/>
                </a:lnTo>
                <a:lnTo>
                  <a:pt x="60236" y="14620"/>
                </a:lnTo>
                <a:lnTo>
                  <a:pt x="65875" y="12593"/>
                </a:lnTo>
                <a:lnTo>
                  <a:pt x="71539" y="11243"/>
                </a:lnTo>
                <a:lnTo>
                  <a:pt x="77220" y="10342"/>
                </a:lnTo>
                <a:lnTo>
                  <a:pt x="82913" y="9742"/>
                </a:lnTo>
                <a:lnTo>
                  <a:pt x="88613" y="9341"/>
                </a:lnTo>
                <a:lnTo>
                  <a:pt x="94318" y="9074"/>
                </a:lnTo>
                <a:lnTo>
                  <a:pt x="100027" y="8897"/>
                </a:lnTo>
                <a:lnTo>
                  <a:pt x="106689" y="7825"/>
                </a:lnTo>
                <a:lnTo>
                  <a:pt x="113989" y="6159"/>
                </a:lnTo>
                <a:lnTo>
                  <a:pt x="121712" y="4095"/>
                </a:lnTo>
                <a:lnTo>
                  <a:pt x="128767" y="2719"/>
                </a:lnTo>
                <a:lnTo>
                  <a:pt x="135374" y="1802"/>
                </a:lnTo>
                <a:lnTo>
                  <a:pt x="141685" y="1191"/>
                </a:lnTo>
                <a:lnTo>
                  <a:pt x="147796" y="783"/>
                </a:lnTo>
                <a:lnTo>
                  <a:pt x="153776" y="512"/>
                </a:lnTo>
                <a:lnTo>
                  <a:pt x="168753" y="129"/>
                </a:lnTo>
                <a:lnTo>
                  <a:pt x="186898" y="0"/>
                </a:lnTo>
                <a:lnTo>
                  <a:pt x="191274" y="942"/>
                </a:lnTo>
                <a:lnTo>
                  <a:pt x="195144" y="2523"/>
                </a:lnTo>
                <a:lnTo>
                  <a:pt x="198676" y="4529"/>
                </a:lnTo>
                <a:lnTo>
                  <a:pt x="202936" y="5866"/>
                </a:lnTo>
                <a:lnTo>
                  <a:pt x="207681" y="6758"/>
                </a:lnTo>
                <a:lnTo>
                  <a:pt x="212748" y="7352"/>
                </a:lnTo>
                <a:lnTo>
                  <a:pt x="216127" y="9653"/>
                </a:lnTo>
                <a:lnTo>
                  <a:pt x="218380" y="13092"/>
                </a:lnTo>
                <a:lnTo>
                  <a:pt x="220883" y="21041"/>
                </a:lnTo>
                <a:lnTo>
                  <a:pt x="221995" y="27749"/>
                </a:lnTo>
                <a:lnTo>
                  <a:pt x="222292" y="31824"/>
                </a:lnTo>
                <a:lnTo>
                  <a:pt x="222490" y="36445"/>
                </a:lnTo>
                <a:lnTo>
                  <a:pt x="222709" y="46660"/>
                </a:lnTo>
                <a:lnTo>
                  <a:pt x="222862" y="74391"/>
                </a:lnTo>
                <a:lnTo>
                  <a:pt x="221917" y="81016"/>
                </a:lnTo>
                <a:lnTo>
                  <a:pt x="220335" y="88290"/>
                </a:lnTo>
                <a:lnTo>
                  <a:pt x="218327" y="95997"/>
                </a:lnTo>
                <a:lnTo>
                  <a:pt x="216037" y="103992"/>
                </a:lnTo>
                <a:lnTo>
                  <a:pt x="210952" y="120496"/>
                </a:lnTo>
                <a:lnTo>
                  <a:pt x="208262" y="127945"/>
                </a:lnTo>
                <a:lnTo>
                  <a:pt x="205516" y="134816"/>
                </a:lnTo>
                <a:lnTo>
                  <a:pt x="202733" y="141302"/>
                </a:lnTo>
                <a:lnTo>
                  <a:pt x="199925" y="148483"/>
                </a:lnTo>
                <a:lnTo>
                  <a:pt x="194267" y="164082"/>
                </a:lnTo>
                <a:lnTo>
                  <a:pt x="191423" y="171290"/>
                </a:lnTo>
                <a:lnTo>
                  <a:pt x="188575" y="178000"/>
                </a:lnTo>
                <a:lnTo>
                  <a:pt x="185724" y="184379"/>
                </a:lnTo>
                <a:lnTo>
                  <a:pt x="183824" y="191489"/>
                </a:lnTo>
                <a:lnTo>
                  <a:pt x="182557" y="199086"/>
                </a:lnTo>
                <a:lnTo>
                  <a:pt x="181712" y="207009"/>
                </a:lnTo>
                <a:lnTo>
                  <a:pt x="181149" y="213243"/>
                </a:lnTo>
                <a:lnTo>
                  <a:pt x="180774" y="218351"/>
                </a:lnTo>
                <a:lnTo>
                  <a:pt x="180523" y="222709"/>
                </a:lnTo>
                <a:lnTo>
                  <a:pt x="180245" y="232632"/>
                </a:lnTo>
                <a:lnTo>
                  <a:pt x="180023" y="2742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SMARTPenAnnotation110"/>
          <p:cNvSpPr/>
          <p:nvPr/>
        </p:nvSpPr>
        <p:spPr>
          <a:xfrm>
            <a:off x="7444979" y="4046223"/>
            <a:ext cx="315991" cy="34288"/>
          </a:xfrm>
          <a:custGeom>
            <a:avLst/>
            <a:gdLst/>
            <a:ahLst/>
            <a:cxnLst/>
            <a:rect l="0" t="0" r="0" b="0"/>
            <a:pathLst>
              <a:path w="315991" h="34288">
                <a:moveTo>
                  <a:pt x="7380" y="34287"/>
                </a:moveTo>
                <a:lnTo>
                  <a:pt x="0" y="34287"/>
                </a:lnTo>
                <a:lnTo>
                  <a:pt x="16160" y="34287"/>
                </a:lnTo>
                <a:lnTo>
                  <a:pt x="20853" y="33334"/>
                </a:lnTo>
                <a:lnTo>
                  <a:pt x="25888" y="31747"/>
                </a:lnTo>
                <a:lnTo>
                  <a:pt x="31149" y="29736"/>
                </a:lnTo>
                <a:lnTo>
                  <a:pt x="36561" y="28395"/>
                </a:lnTo>
                <a:lnTo>
                  <a:pt x="42074" y="27501"/>
                </a:lnTo>
                <a:lnTo>
                  <a:pt x="47655" y="26906"/>
                </a:lnTo>
                <a:lnTo>
                  <a:pt x="54233" y="25556"/>
                </a:lnTo>
                <a:lnTo>
                  <a:pt x="61475" y="23704"/>
                </a:lnTo>
                <a:lnTo>
                  <a:pt x="69161" y="21516"/>
                </a:lnTo>
                <a:lnTo>
                  <a:pt x="85321" y="16546"/>
                </a:lnTo>
                <a:lnTo>
                  <a:pt x="93631" y="13887"/>
                </a:lnTo>
                <a:lnTo>
                  <a:pt x="102981" y="12114"/>
                </a:lnTo>
                <a:lnTo>
                  <a:pt x="113024" y="10933"/>
                </a:lnTo>
                <a:lnTo>
                  <a:pt x="123530" y="10145"/>
                </a:lnTo>
                <a:lnTo>
                  <a:pt x="133390" y="8667"/>
                </a:lnTo>
                <a:lnTo>
                  <a:pt x="142822" y="6729"/>
                </a:lnTo>
                <a:lnTo>
                  <a:pt x="151968" y="4485"/>
                </a:lnTo>
                <a:lnTo>
                  <a:pt x="160922" y="2989"/>
                </a:lnTo>
                <a:lnTo>
                  <a:pt x="169749" y="1992"/>
                </a:lnTo>
                <a:lnTo>
                  <a:pt x="178492" y="1327"/>
                </a:lnTo>
                <a:lnTo>
                  <a:pt x="187177" y="883"/>
                </a:lnTo>
                <a:lnTo>
                  <a:pt x="204447" y="391"/>
                </a:lnTo>
                <a:lnTo>
                  <a:pt x="238072" y="49"/>
                </a:lnTo>
                <a:lnTo>
                  <a:pt x="278798" y="0"/>
                </a:lnTo>
                <a:lnTo>
                  <a:pt x="283576" y="951"/>
                </a:lnTo>
                <a:lnTo>
                  <a:pt x="287714" y="2538"/>
                </a:lnTo>
                <a:lnTo>
                  <a:pt x="291424" y="4548"/>
                </a:lnTo>
                <a:lnTo>
                  <a:pt x="294850" y="5888"/>
                </a:lnTo>
                <a:lnTo>
                  <a:pt x="298087" y="6782"/>
                </a:lnTo>
                <a:lnTo>
                  <a:pt x="304223" y="7775"/>
                </a:lnTo>
                <a:lnTo>
                  <a:pt x="313384" y="8412"/>
                </a:lnTo>
                <a:lnTo>
                  <a:pt x="315990" y="85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3" name="Group 212"/>
          <p:cNvGrpSpPr/>
          <p:nvPr/>
        </p:nvGrpSpPr>
        <p:grpSpPr>
          <a:xfrm>
            <a:off x="8335432" y="1688782"/>
            <a:ext cx="462767" cy="677101"/>
            <a:chOff x="8335432" y="1688782"/>
            <a:chExt cx="462767" cy="677101"/>
          </a:xfrm>
        </p:grpSpPr>
        <p:sp>
          <p:nvSpPr>
            <p:cNvPr id="207" name="SMARTPenAnnotation111"/>
            <p:cNvSpPr/>
            <p:nvPr/>
          </p:nvSpPr>
          <p:spPr>
            <a:xfrm>
              <a:off x="8412480" y="1834514"/>
              <a:ext cx="128579" cy="531369"/>
            </a:xfrm>
            <a:custGeom>
              <a:avLst/>
              <a:gdLst/>
              <a:ahLst/>
              <a:cxnLst/>
              <a:rect l="0" t="0" r="0" b="0"/>
              <a:pathLst>
                <a:path w="128579" h="531369">
                  <a:moveTo>
                    <a:pt x="51435" y="0"/>
                  </a:moveTo>
                  <a:lnTo>
                    <a:pt x="35586" y="0"/>
                  </a:lnTo>
                  <a:lnTo>
                    <a:pt x="35154" y="953"/>
                  </a:lnTo>
                  <a:lnTo>
                    <a:pt x="34674" y="4551"/>
                  </a:lnTo>
                  <a:lnTo>
                    <a:pt x="33592" y="5892"/>
                  </a:lnTo>
                  <a:lnTo>
                    <a:pt x="31920" y="6786"/>
                  </a:lnTo>
                  <a:lnTo>
                    <a:pt x="25732" y="8569"/>
                  </a:lnTo>
                  <a:lnTo>
                    <a:pt x="25718" y="8573"/>
                  </a:lnTo>
                  <a:lnTo>
                    <a:pt x="25717" y="8573"/>
                  </a:lnTo>
                  <a:lnTo>
                    <a:pt x="25717" y="13124"/>
                  </a:lnTo>
                  <a:lnTo>
                    <a:pt x="26670" y="14464"/>
                  </a:lnTo>
                  <a:lnTo>
                    <a:pt x="28257" y="15358"/>
                  </a:lnTo>
                  <a:lnTo>
                    <a:pt x="30268" y="15954"/>
                  </a:lnTo>
                  <a:lnTo>
                    <a:pt x="31609" y="17304"/>
                  </a:lnTo>
                  <a:lnTo>
                    <a:pt x="32502" y="19156"/>
                  </a:lnTo>
                  <a:lnTo>
                    <a:pt x="33099" y="21343"/>
                  </a:lnTo>
                  <a:lnTo>
                    <a:pt x="34447" y="22802"/>
                  </a:lnTo>
                  <a:lnTo>
                    <a:pt x="36300" y="23774"/>
                  </a:lnTo>
                  <a:lnTo>
                    <a:pt x="38488" y="24422"/>
                  </a:lnTo>
                  <a:lnTo>
                    <a:pt x="40899" y="25806"/>
                  </a:lnTo>
                  <a:lnTo>
                    <a:pt x="43458" y="27682"/>
                  </a:lnTo>
                  <a:lnTo>
                    <a:pt x="46118" y="29885"/>
                  </a:lnTo>
                  <a:lnTo>
                    <a:pt x="47889" y="32306"/>
                  </a:lnTo>
                  <a:lnTo>
                    <a:pt x="51336" y="40264"/>
                  </a:lnTo>
                  <a:lnTo>
                    <a:pt x="53274" y="43035"/>
                  </a:lnTo>
                  <a:lnTo>
                    <a:pt x="55519" y="45835"/>
                  </a:lnTo>
                  <a:lnTo>
                    <a:pt x="57015" y="48655"/>
                  </a:lnTo>
                  <a:lnTo>
                    <a:pt x="60073" y="58126"/>
                  </a:lnTo>
                  <a:lnTo>
                    <a:pt x="61956" y="62563"/>
                  </a:lnTo>
                  <a:lnTo>
                    <a:pt x="64163" y="67427"/>
                  </a:lnTo>
                  <a:lnTo>
                    <a:pt x="66588" y="71621"/>
                  </a:lnTo>
                  <a:lnTo>
                    <a:pt x="69157" y="75370"/>
                  </a:lnTo>
                  <a:lnTo>
                    <a:pt x="71823" y="78822"/>
                  </a:lnTo>
                  <a:lnTo>
                    <a:pt x="74552" y="83028"/>
                  </a:lnTo>
                  <a:lnTo>
                    <a:pt x="77324" y="87737"/>
                  </a:lnTo>
                  <a:lnTo>
                    <a:pt x="80124" y="92782"/>
                  </a:lnTo>
                  <a:lnTo>
                    <a:pt x="83235" y="103467"/>
                  </a:lnTo>
                  <a:lnTo>
                    <a:pt x="84065" y="108983"/>
                  </a:lnTo>
                  <a:lnTo>
                    <a:pt x="87528" y="117652"/>
                  </a:lnTo>
                  <a:lnTo>
                    <a:pt x="89783" y="121298"/>
                  </a:lnTo>
                  <a:lnTo>
                    <a:pt x="92241" y="125633"/>
                  </a:lnTo>
                  <a:lnTo>
                    <a:pt x="97511" y="135530"/>
                  </a:lnTo>
                  <a:lnTo>
                    <a:pt x="100487" y="146278"/>
                  </a:lnTo>
                  <a:lnTo>
                    <a:pt x="102764" y="158358"/>
                  </a:lnTo>
                  <a:lnTo>
                    <a:pt x="104704" y="165580"/>
                  </a:lnTo>
                  <a:lnTo>
                    <a:pt x="108447" y="180271"/>
                  </a:lnTo>
                  <a:lnTo>
                    <a:pt x="110111" y="193151"/>
                  </a:lnTo>
                  <a:lnTo>
                    <a:pt x="110851" y="205225"/>
                  </a:lnTo>
                  <a:lnTo>
                    <a:pt x="111047" y="211112"/>
                  </a:lnTo>
                  <a:lnTo>
                    <a:pt x="113807" y="222733"/>
                  </a:lnTo>
                  <a:lnTo>
                    <a:pt x="117255" y="235200"/>
                  </a:lnTo>
                  <a:lnTo>
                    <a:pt x="118789" y="250266"/>
                  </a:lnTo>
                  <a:lnTo>
                    <a:pt x="122010" y="263947"/>
                  </a:lnTo>
                  <a:lnTo>
                    <a:pt x="125664" y="276378"/>
                  </a:lnTo>
                  <a:lnTo>
                    <a:pt x="127288" y="288252"/>
                  </a:lnTo>
                  <a:lnTo>
                    <a:pt x="128009" y="299880"/>
                  </a:lnTo>
                  <a:lnTo>
                    <a:pt x="128331" y="311398"/>
                  </a:lnTo>
                  <a:lnTo>
                    <a:pt x="128578" y="357185"/>
                  </a:lnTo>
                  <a:lnTo>
                    <a:pt x="126043" y="368617"/>
                  </a:lnTo>
                  <a:lnTo>
                    <a:pt x="122693" y="380048"/>
                  </a:lnTo>
                  <a:lnTo>
                    <a:pt x="121206" y="391478"/>
                  </a:lnTo>
                  <a:lnTo>
                    <a:pt x="118004" y="402908"/>
                  </a:lnTo>
                  <a:lnTo>
                    <a:pt x="114359" y="414338"/>
                  </a:lnTo>
                  <a:lnTo>
                    <a:pt x="111354" y="430531"/>
                  </a:lnTo>
                  <a:lnTo>
                    <a:pt x="109478" y="434658"/>
                  </a:lnTo>
                  <a:lnTo>
                    <a:pt x="107275" y="438362"/>
                  </a:lnTo>
                  <a:lnTo>
                    <a:pt x="104855" y="442737"/>
                  </a:lnTo>
                  <a:lnTo>
                    <a:pt x="99625" y="452677"/>
                  </a:lnTo>
                  <a:lnTo>
                    <a:pt x="96896" y="457042"/>
                  </a:lnTo>
                  <a:lnTo>
                    <a:pt x="94125" y="460905"/>
                  </a:lnTo>
                  <a:lnTo>
                    <a:pt x="91325" y="464433"/>
                  </a:lnTo>
                  <a:lnTo>
                    <a:pt x="88506" y="468689"/>
                  </a:lnTo>
                  <a:lnTo>
                    <a:pt x="85674" y="473432"/>
                  </a:lnTo>
                  <a:lnTo>
                    <a:pt x="82834" y="478499"/>
                  </a:lnTo>
                  <a:lnTo>
                    <a:pt x="79987" y="482830"/>
                  </a:lnTo>
                  <a:lnTo>
                    <a:pt x="77138" y="486669"/>
                  </a:lnTo>
                  <a:lnTo>
                    <a:pt x="74284" y="490181"/>
                  </a:lnTo>
                  <a:lnTo>
                    <a:pt x="71430" y="493475"/>
                  </a:lnTo>
                  <a:lnTo>
                    <a:pt x="68575" y="496624"/>
                  </a:lnTo>
                  <a:lnTo>
                    <a:pt x="65718" y="499675"/>
                  </a:lnTo>
                  <a:lnTo>
                    <a:pt x="62863" y="503614"/>
                  </a:lnTo>
                  <a:lnTo>
                    <a:pt x="60006" y="508146"/>
                  </a:lnTo>
                  <a:lnTo>
                    <a:pt x="57149" y="513071"/>
                  </a:lnTo>
                  <a:lnTo>
                    <a:pt x="54291" y="516355"/>
                  </a:lnTo>
                  <a:lnTo>
                    <a:pt x="51435" y="518544"/>
                  </a:lnTo>
                  <a:lnTo>
                    <a:pt x="48577" y="520004"/>
                  </a:lnTo>
                  <a:lnTo>
                    <a:pt x="45720" y="521929"/>
                  </a:lnTo>
                  <a:lnTo>
                    <a:pt x="42862" y="524166"/>
                  </a:lnTo>
                  <a:lnTo>
                    <a:pt x="40004" y="526609"/>
                  </a:lnTo>
                  <a:lnTo>
                    <a:pt x="36195" y="528238"/>
                  </a:lnTo>
                  <a:lnTo>
                    <a:pt x="31750" y="529324"/>
                  </a:lnTo>
                  <a:lnTo>
                    <a:pt x="26880" y="530048"/>
                  </a:lnTo>
                  <a:lnTo>
                    <a:pt x="22684" y="530530"/>
                  </a:lnTo>
                  <a:lnTo>
                    <a:pt x="18932" y="530852"/>
                  </a:lnTo>
                  <a:lnTo>
                    <a:pt x="15479" y="531066"/>
                  </a:lnTo>
                  <a:lnTo>
                    <a:pt x="9102" y="531305"/>
                  </a:lnTo>
                  <a:lnTo>
                    <a:pt x="6068" y="531368"/>
                  </a:lnTo>
                  <a:lnTo>
                    <a:pt x="4045" y="530458"/>
                  </a:lnTo>
                  <a:lnTo>
                    <a:pt x="2697" y="528899"/>
                  </a:lnTo>
                  <a:lnTo>
                    <a:pt x="0" y="52292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SMARTPenAnnotation112"/>
            <p:cNvSpPr/>
            <p:nvPr/>
          </p:nvSpPr>
          <p:spPr>
            <a:xfrm>
              <a:off x="8386762" y="1903095"/>
              <a:ext cx="102400" cy="102870"/>
            </a:xfrm>
            <a:custGeom>
              <a:avLst/>
              <a:gdLst/>
              <a:ahLst/>
              <a:cxnLst/>
              <a:rect l="0" t="0" r="0" b="0"/>
              <a:pathLst>
                <a:path w="102400" h="102870">
                  <a:moveTo>
                    <a:pt x="0" y="102869"/>
                  </a:moveTo>
                  <a:lnTo>
                    <a:pt x="8220" y="102869"/>
                  </a:lnTo>
                  <a:lnTo>
                    <a:pt x="8416" y="100330"/>
                  </a:lnTo>
                  <a:lnTo>
                    <a:pt x="8468" y="98319"/>
                  </a:lnTo>
                  <a:lnTo>
                    <a:pt x="9456" y="96978"/>
                  </a:lnTo>
                  <a:lnTo>
                    <a:pt x="11066" y="96084"/>
                  </a:lnTo>
                  <a:lnTo>
                    <a:pt x="13092" y="95489"/>
                  </a:lnTo>
                  <a:lnTo>
                    <a:pt x="15397" y="95091"/>
                  </a:lnTo>
                  <a:lnTo>
                    <a:pt x="17884" y="94827"/>
                  </a:lnTo>
                  <a:lnTo>
                    <a:pt x="20495" y="94650"/>
                  </a:lnTo>
                  <a:lnTo>
                    <a:pt x="23189" y="93580"/>
                  </a:lnTo>
                  <a:lnTo>
                    <a:pt x="25936" y="91914"/>
                  </a:lnTo>
                  <a:lnTo>
                    <a:pt x="28721" y="89851"/>
                  </a:lnTo>
                  <a:lnTo>
                    <a:pt x="31530" y="88475"/>
                  </a:lnTo>
                  <a:lnTo>
                    <a:pt x="34355" y="87558"/>
                  </a:lnTo>
                  <a:lnTo>
                    <a:pt x="37191" y="86947"/>
                  </a:lnTo>
                  <a:lnTo>
                    <a:pt x="40034" y="85587"/>
                  </a:lnTo>
                  <a:lnTo>
                    <a:pt x="42883" y="83728"/>
                  </a:lnTo>
                  <a:lnTo>
                    <a:pt x="45733" y="81536"/>
                  </a:lnTo>
                  <a:lnTo>
                    <a:pt x="48587" y="79122"/>
                  </a:lnTo>
                  <a:lnTo>
                    <a:pt x="51441" y="76561"/>
                  </a:lnTo>
                  <a:lnTo>
                    <a:pt x="57153" y="71174"/>
                  </a:lnTo>
                  <a:lnTo>
                    <a:pt x="74295" y="54269"/>
                  </a:lnTo>
                  <a:lnTo>
                    <a:pt x="80011" y="48567"/>
                  </a:lnTo>
                  <a:lnTo>
                    <a:pt x="81915" y="45713"/>
                  </a:lnTo>
                  <a:lnTo>
                    <a:pt x="83186" y="42857"/>
                  </a:lnTo>
                  <a:lnTo>
                    <a:pt x="84032" y="40002"/>
                  </a:lnTo>
                  <a:lnTo>
                    <a:pt x="85548" y="37145"/>
                  </a:lnTo>
                  <a:lnTo>
                    <a:pt x="87512" y="34288"/>
                  </a:lnTo>
                  <a:lnTo>
                    <a:pt x="89775" y="31431"/>
                  </a:lnTo>
                  <a:lnTo>
                    <a:pt x="92235" y="29526"/>
                  </a:lnTo>
                  <a:lnTo>
                    <a:pt x="94827" y="28257"/>
                  </a:lnTo>
                  <a:lnTo>
                    <a:pt x="97509" y="27410"/>
                  </a:lnTo>
                  <a:lnTo>
                    <a:pt x="99295" y="25893"/>
                  </a:lnTo>
                  <a:lnTo>
                    <a:pt x="100488" y="23930"/>
                  </a:lnTo>
                  <a:lnTo>
                    <a:pt x="101281" y="21668"/>
                  </a:lnTo>
                  <a:lnTo>
                    <a:pt x="101811" y="19208"/>
                  </a:lnTo>
                  <a:lnTo>
                    <a:pt x="102164" y="16615"/>
                  </a:lnTo>
                  <a:lnTo>
                    <a:pt x="102399" y="13934"/>
                  </a:lnTo>
                  <a:lnTo>
                    <a:pt x="101604" y="12147"/>
                  </a:lnTo>
                  <a:lnTo>
                    <a:pt x="100121" y="10955"/>
                  </a:lnTo>
                  <a:lnTo>
                    <a:pt x="98180" y="10161"/>
                  </a:lnTo>
                  <a:lnTo>
                    <a:pt x="96886" y="8679"/>
                  </a:lnTo>
                  <a:lnTo>
                    <a:pt x="96023" y="6738"/>
                  </a:lnTo>
                  <a:lnTo>
                    <a:pt x="9429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9" name="SMARTPenAnnotation113"/>
            <p:cNvSpPr/>
            <p:nvPr/>
          </p:nvSpPr>
          <p:spPr>
            <a:xfrm>
              <a:off x="8618219" y="1997745"/>
              <a:ext cx="34291" cy="153953"/>
            </a:xfrm>
            <a:custGeom>
              <a:avLst/>
              <a:gdLst/>
              <a:ahLst/>
              <a:cxnLst/>
              <a:rect l="0" t="0" r="0" b="0"/>
              <a:pathLst>
                <a:path w="34291" h="153953">
                  <a:moveTo>
                    <a:pt x="0" y="8219"/>
                  </a:moveTo>
                  <a:lnTo>
                    <a:pt x="0" y="0"/>
                  </a:lnTo>
                  <a:lnTo>
                    <a:pt x="0" y="19807"/>
                  </a:lnTo>
                  <a:lnTo>
                    <a:pt x="953" y="22612"/>
                  </a:lnTo>
                  <a:lnTo>
                    <a:pt x="2540" y="25435"/>
                  </a:lnTo>
                  <a:lnTo>
                    <a:pt x="4552" y="28269"/>
                  </a:lnTo>
                  <a:lnTo>
                    <a:pt x="5892" y="32063"/>
                  </a:lnTo>
                  <a:lnTo>
                    <a:pt x="6786" y="36498"/>
                  </a:lnTo>
                  <a:lnTo>
                    <a:pt x="7382" y="41359"/>
                  </a:lnTo>
                  <a:lnTo>
                    <a:pt x="8731" y="46505"/>
                  </a:lnTo>
                  <a:lnTo>
                    <a:pt x="10583" y="51841"/>
                  </a:lnTo>
                  <a:lnTo>
                    <a:pt x="12772" y="57303"/>
                  </a:lnTo>
                  <a:lnTo>
                    <a:pt x="14229" y="62849"/>
                  </a:lnTo>
                  <a:lnTo>
                    <a:pt x="15202" y="68452"/>
                  </a:lnTo>
                  <a:lnTo>
                    <a:pt x="15850" y="74092"/>
                  </a:lnTo>
                  <a:lnTo>
                    <a:pt x="16281" y="79757"/>
                  </a:lnTo>
                  <a:lnTo>
                    <a:pt x="16570" y="85439"/>
                  </a:lnTo>
                  <a:lnTo>
                    <a:pt x="16890" y="96832"/>
                  </a:lnTo>
                  <a:lnTo>
                    <a:pt x="17112" y="120830"/>
                  </a:lnTo>
                  <a:lnTo>
                    <a:pt x="18076" y="124251"/>
                  </a:lnTo>
                  <a:lnTo>
                    <a:pt x="19670" y="127484"/>
                  </a:lnTo>
                  <a:lnTo>
                    <a:pt x="21687" y="130591"/>
                  </a:lnTo>
                  <a:lnTo>
                    <a:pt x="23031" y="133616"/>
                  </a:lnTo>
                  <a:lnTo>
                    <a:pt x="23927" y="136584"/>
                  </a:lnTo>
                  <a:lnTo>
                    <a:pt x="25365" y="143642"/>
                  </a:lnTo>
                  <a:lnTo>
                    <a:pt x="26435" y="145174"/>
                  </a:lnTo>
                  <a:lnTo>
                    <a:pt x="28101" y="147147"/>
                  </a:lnTo>
                  <a:lnTo>
                    <a:pt x="34290" y="15395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SMARTPenAnnotation114"/>
            <p:cNvSpPr/>
            <p:nvPr/>
          </p:nvSpPr>
          <p:spPr>
            <a:xfrm>
              <a:off x="8335432" y="2185987"/>
              <a:ext cx="179919" cy="111090"/>
            </a:xfrm>
            <a:custGeom>
              <a:avLst/>
              <a:gdLst/>
              <a:ahLst/>
              <a:cxnLst/>
              <a:rect l="0" t="0" r="0" b="0"/>
              <a:pathLst>
                <a:path w="179919" h="111090">
                  <a:moveTo>
                    <a:pt x="8468" y="94298"/>
                  </a:moveTo>
                  <a:lnTo>
                    <a:pt x="0" y="102765"/>
                  </a:lnTo>
                  <a:lnTo>
                    <a:pt x="4477" y="102839"/>
                  </a:lnTo>
                  <a:lnTo>
                    <a:pt x="7285" y="102861"/>
                  </a:lnTo>
                  <a:lnTo>
                    <a:pt x="10482" y="105406"/>
                  </a:lnTo>
                  <a:lnTo>
                    <a:pt x="12668" y="107418"/>
                  </a:lnTo>
                  <a:lnTo>
                    <a:pt x="15078" y="108760"/>
                  </a:lnTo>
                  <a:lnTo>
                    <a:pt x="20295" y="110250"/>
                  </a:lnTo>
                  <a:lnTo>
                    <a:pt x="25790" y="110913"/>
                  </a:lnTo>
                  <a:lnTo>
                    <a:pt x="28587" y="111089"/>
                  </a:lnTo>
                  <a:lnTo>
                    <a:pt x="32359" y="110255"/>
                  </a:lnTo>
                  <a:lnTo>
                    <a:pt x="36777" y="108745"/>
                  </a:lnTo>
                  <a:lnTo>
                    <a:pt x="41628" y="106787"/>
                  </a:lnTo>
                  <a:lnTo>
                    <a:pt x="45816" y="105482"/>
                  </a:lnTo>
                  <a:lnTo>
                    <a:pt x="49559" y="104611"/>
                  </a:lnTo>
                  <a:lnTo>
                    <a:pt x="53007" y="104030"/>
                  </a:lnTo>
                  <a:lnTo>
                    <a:pt x="56258" y="102691"/>
                  </a:lnTo>
                  <a:lnTo>
                    <a:pt x="59378" y="100846"/>
                  </a:lnTo>
                  <a:lnTo>
                    <a:pt x="62411" y="98663"/>
                  </a:lnTo>
                  <a:lnTo>
                    <a:pt x="66337" y="97208"/>
                  </a:lnTo>
                  <a:lnTo>
                    <a:pt x="70860" y="96238"/>
                  </a:lnTo>
                  <a:lnTo>
                    <a:pt x="75780" y="95591"/>
                  </a:lnTo>
                  <a:lnTo>
                    <a:pt x="79060" y="94207"/>
                  </a:lnTo>
                  <a:lnTo>
                    <a:pt x="81247" y="92332"/>
                  </a:lnTo>
                  <a:lnTo>
                    <a:pt x="82705" y="90130"/>
                  </a:lnTo>
                  <a:lnTo>
                    <a:pt x="84629" y="88662"/>
                  </a:lnTo>
                  <a:lnTo>
                    <a:pt x="86864" y="87683"/>
                  </a:lnTo>
                  <a:lnTo>
                    <a:pt x="89308" y="87030"/>
                  </a:lnTo>
                  <a:lnTo>
                    <a:pt x="94562" y="83765"/>
                  </a:lnTo>
                  <a:lnTo>
                    <a:pt x="97296" y="81561"/>
                  </a:lnTo>
                  <a:lnTo>
                    <a:pt x="101024" y="78187"/>
                  </a:lnTo>
                  <a:lnTo>
                    <a:pt x="110246" y="69357"/>
                  </a:lnTo>
                  <a:lnTo>
                    <a:pt x="114421" y="66241"/>
                  </a:lnTo>
                  <a:lnTo>
                    <a:pt x="118155" y="64163"/>
                  </a:lnTo>
                  <a:lnTo>
                    <a:pt x="121598" y="62778"/>
                  </a:lnTo>
                  <a:lnTo>
                    <a:pt x="124845" y="59949"/>
                  </a:lnTo>
                  <a:lnTo>
                    <a:pt x="127963" y="56159"/>
                  </a:lnTo>
                  <a:lnTo>
                    <a:pt x="130993" y="51727"/>
                  </a:lnTo>
                  <a:lnTo>
                    <a:pt x="133967" y="47820"/>
                  </a:lnTo>
                  <a:lnTo>
                    <a:pt x="136902" y="44262"/>
                  </a:lnTo>
                  <a:lnTo>
                    <a:pt x="139809" y="40938"/>
                  </a:lnTo>
                  <a:lnTo>
                    <a:pt x="143654" y="37770"/>
                  </a:lnTo>
                  <a:lnTo>
                    <a:pt x="148123" y="34705"/>
                  </a:lnTo>
                  <a:lnTo>
                    <a:pt x="159878" y="27493"/>
                  </a:lnTo>
                  <a:lnTo>
                    <a:pt x="161796" y="25949"/>
                  </a:lnTo>
                  <a:lnTo>
                    <a:pt x="164026" y="23967"/>
                  </a:lnTo>
                  <a:lnTo>
                    <a:pt x="166466" y="21693"/>
                  </a:lnTo>
                  <a:lnTo>
                    <a:pt x="169045" y="20177"/>
                  </a:lnTo>
                  <a:lnTo>
                    <a:pt x="174450" y="18493"/>
                  </a:lnTo>
                  <a:lnTo>
                    <a:pt x="176273" y="17091"/>
                  </a:lnTo>
                  <a:lnTo>
                    <a:pt x="177487" y="15204"/>
                  </a:lnTo>
                  <a:lnTo>
                    <a:pt x="179775" y="8961"/>
                  </a:lnTo>
                  <a:lnTo>
                    <a:pt x="179855" y="6205"/>
                  </a:lnTo>
                  <a:lnTo>
                    <a:pt x="17991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SMARTPenAnnotation115"/>
            <p:cNvSpPr/>
            <p:nvPr/>
          </p:nvSpPr>
          <p:spPr>
            <a:xfrm>
              <a:off x="8343900" y="2228850"/>
              <a:ext cx="137160" cy="119985"/>
            </a:xfrm>
            <a:custGeom>
              <a:avLst/>
              <a:gdLst/>
              <a:ahLst/>
              <a:cxnLst/>
              <a:rect l="0" t="0" r="0" b="0"/>
              <a:pathLst>
                <a:path w="137160" h="119985">
                  <a:moveTo>
                    <a:pt x="0" y="111442"/>
                  </a:moveTo>
                  <a:lnTo>
                    <a:pt x="7381" y="111442"/>
                  </a:lnTo>
                  <a:lnTo>
                    <a:pt x="10583" y="113982"/>
                  </a:lnTo>
                  <a:lnTo>
                    <a:pt x="15849" y="118823"/>
                  </a:lnTo>
                  <a:lnTo>
                    <a:pt x="19108" y="119485"/>
                  </a:lnTo>
                  <a:lnTo>
                    <a:pt x="21311" y="119662"/>
                  </a:lnTo>
                  <a:lnTo>
                    <a:pt x="23732" y="119779"/>
                  </a:lnTo>
                  <a:lnTo>
                    <a:pt x="28963" y="119910"/>
                  </a:lnTo>
                  <a:lnTo>
                    <a:pt x="37262" y="119984"/>
                  </a:lnTo>
                  <a:lnTo>
                    <a:pt x="39130" y="119041"/>
                  </a:lnTo>
                  <a:lnTo>
                    <a:pt x="40374" y="117461"/>
                  </a:lnTo>
                  <a:lnTo>
                    <a:pt x="41203" y="115455"/>
                  </a:lnTo>
                  <a:lnTo>
                    <a:pt x="42709" y="114117"/>
                  </a:lnTo>
                  <a:lnTo>
                    <a:pt x="44665" y="113226"/>
                  </a:lnTo>
                  <a:lnTo>
                    <a:pt x="46921" y="112631"/>
                  </a:lnTo>
                  <a:lnTo>
                    <a:pt x="50331" y="110330"/>
                  </a:lnTo>
                  <a:lnTo>
                    <a:pt x="54509" y="106890"/>
                  </a:lnTo>
                  <a:lnTo>
                    <a:pt x="63279" y="98942"/>
                  </a:lnTo>
                  <a:lnTo>
                    <a:pt x="70351" y="92234"/>
                  </a:lnTo>
                  <a:lnTo>
                    <a:pt x="73571" y="88159"/>
                  </a:lnTo>
                  <a:lnTo>
                    <a:pt x="76670" y="83537"/>
                  </a:lnTo>
                  <a:lnTo>
                    <a:pt x="79688" y="78551"/>
                  </a:lnTo>
                  <a:lnTo>
                    <a:pt x="82652" y="73323"/>
                  </a:lnTo>
                  <a:lnTo>
                    <a:pt x="88486" y="62433"/>
                  </a:lnTo>
                  <a:lnTo>
                    <a:pt x="92329" y="56861"/>
                  </a:lnTo>
                  <a:lnTo>
                    <a:pt x="96795" y="51242"/>
                  </a:lnTo>
                  <a:lnTo>
                    <a:pt x="101678" y="45591"/>
                  </a:lnTo>
                  <a:lnTo>
                    <a:pt x="105885" y="39919"/>
                  </a:lnTo>
                  <a:lnTo>
                    <a:pt x="109642" y="34233"/>
                  </a:lnTo>
                  <a:lnTo>
                    <a:pt x="113100" y="28537"/>
                  </a:lnTo>
                  <a:lnTo>
                    <a:pt x="116358" y="23787"/>
                  </a:lnTo>
                  <a:lnTo>
                    <a:pt x="119482" y="19668"/>
                  </a:lnTo>
                  <a:lnTo>
                    <a:pt x="122517" y="15969"/>
                  </a:lnTo>
                  <a:lnTo>
                    <a:pt x="125493" y="12551"/>
                  </a:lnTo>
                  <a:lnTo>
                    <a:pt x="128429" y="9320"/>
                  </a:lnTo>
                  <a:lnTo>
                    <a:pt x="137159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SMARTPenAnnotation116"/>
            <p:cNvSpPr/>
            <p:nvPr/>
          </p:nvSpPr>
          <p:spPr>
            <a:xfrm>
              <a:off x="8583930" y="1688782"/>
              <a:ext cx="214269" cy="462916"/>
            </a:xfrm>
            <a:custGeom>
              <a:avLst/>
              <a:gdLst/>
              <a:ahLst/>
              <a:cxnLst/>
              <a:rect l="0" t="0" r="0" b="0"/>
              <a:pathLst>
                <a:path w="214269" h="462916">
                  <a:moveTo>
                    <a:pt x="0" y="0"/>
                  </a:moveTo>
                  <a:lnTo>
                    <a:pt x="0" y="7381"/>
                  </a:lnTo>
                  <a:lnTo>
                    <a:pt x="952" y="7778"/>
                  </a:lnTo>
                  <a:lnTo>
                    <a:pt x="4551" y="8220"/>
                  </a:lnTo>
                  <a:lnTo>
                    <a:pt x="6844" y="9290"/>
                  </a:lnTo>
                  <a:lnTo>
                    <a:pt x="11931" y="13019"/>
                  </a:lnTo>
                  <a:lnTo>
                    <a:pt x="17067" y="17283"/>
                  </a:lnTo>
                  <a:lnTo>
                    <a:pt x="21238" y="21334"/>
                  </a:lnTo>
                  <a:lnTo>
                    <a:pt x="23684" y="22795"/>
                  </a:lnTo>
                  <a:lnTo>
                    <a:pt x="28941" y="24419"/>
                  </a:lnTo>
                  <a:lnTo>
                    <a:pt x="34453" y="27680"/>
                  </a:lnTo>
                  <a:lnTo>
                    <a:pt x="40077" y="32305"/>
                  </a:lnTo>
                  <a:lnTo>
                    <a:pt x="45752" y="37535"/>
                  </a:lnTo>
                  <a:lnTo>
                    <a:pt x="54302" y="45835"/>
                  </a:lnTo>
                  <a:lnTo>
                    <a:pt x="58109" y="48654"/>
                  </a:lnTo>
                  <a:lnTo>
                    <a:pt x="62551" y="51486"/>
                  </a:lnTo>
                  <a:lnTo>
                    <a:pt x="67418" y="54327"/>
                  </a:lnTo>
                  <a:lnTo>
                    <a:pt x="71616" y="56220"/>
                  </a:lnTo>
                  <a:lnTo>
                    <a:pt x="75366" y="57483"/>
                  </a:lnTo>
                  <a:lnTo>
                    <a:pt x="78819" y="58324"/>
                  </a:lnTo>
                  <a:lnTo>
                    <a:pt x="83026" y="60790"/>
                  </a:lnTo>
                  <a:lnTo>
                    <a:pt x="87736" y="64339"/>
                  </a:lnTo>
                  <a:lnTo>
                    <a:pt x="92781" y="68610"/>
                  </a:lnTo>
                  <a:lnTo>
                    <a:pt x="97096" y="72410"/>
                  </a:lnTo>
                  <a:lnTo>
                    <a:pt x="104431" y="79172"/>
                  </a:lnTo>
                  <a:lnTo>
                    <a:pt x="108673" y="82309"/>
                  </a:lnTo>
                  <a:lnTo>
                    <a:pt x="113406" y="85353"/>
                  </a:lnTo>
                  <a:lnTo>
                    <a:pt x="118465" y="88334"/>
                  </a:lnTo>
                  <a:lnTo>
                    <a:pt x="122792" y="92227"/>
                  </a:lnTo>
                  <a:lnTo>
                    <a:pt x="126629" y="96727"/>
                  </a:lnTo>
                  <a:lnTo>
                    <a:pt x="130139" y="101632"/>
                  </a:lnTo>
                  <a:lnTo>
                    <a:pt x="134385" y="105855"/>
                  </a:lnTo>
                  <a:lnTo>
                    <a:pt x="139119" y="109622"/>
                  </a:lnTo>
                  <a:lnTo>
                    <a:pt x="144181" y="113087"/>
                  </a:lnTo>
                  <a:lnTo>
                    <a:pt x="148509" y="117301"/>
                  </a:lnTo>
                  <a:lnTo>
                    <a:pt x="152346" y="122016"/>
                  </a:lnTo>
                  <a:lnTo>
                    <a:pt x="155856" y="127064"/>
                  </a:lnTo>
                  <a:lnTo>
                    <a:pt x="162296" y="135213"/>
                  </a:lnTo>
                  <a:lnTo>
                    <a:pt x="168334" y="142962"/>
                  </a:lnTo>
                  <a:lnTo>
                    <a:pt x="174192" y="152756"/>
                  </a:lnTo>
                  <a:lnTo>
                    <a:pt x="179971" y="163459"/>
                  </a:lnTo>
                  <a:lnTo>
                    <a:pt x="194303" y="191529"/>
                  </a:lnTo>
                  <a:lnTo>
                    <a:pt x="200022" y="202917"/>
                  </a:lnTo>
                  <a:lnTo>
                    <a:pt x="205738" y="216868"/>
                  </a:lnTo>
                  <a:lnTo>
                    <a:pt x="208596" y="224589"/>
                  </a:lnTo>
                  <a:lnTo>
                    <a:pt x="211772" y="238247"/>
                  </a:lnTo>
                  <a:lnTo>
                    <a:pt x="213183" y="251620"/>
                  </a:lnTo>
                  <a:lnTo>
                    <a:pt x="213560" y="259187"/>
                  </a:lnTo>
                  <a:lnTo>
                    <a:pt x="213977" y="275214"/>
                  </a:lnTo>
                  <a:lnTo>
                    <a:pt x="214268" y="312750"/>
                  </a:lnTo>
                  <a:lnTo>
                    <a:pt x="213330" y="319942"/>
                  </a:lnTo>
                  <a:lnTo>
                    <a:pt x="211753" y="327595"/>
                  </a:lnTo>
                  <a:lnTo>
                    <a:pt x="209748" y="335554"/>
                  </a:lnTo>
                  <a:lnTo>
                    <a:pt x="208412" y="343718"/>
                  </a:lnTo>
                  <a:lnTo>
                    <a:pt x="207522" y="352018"/>
                  </a:lnTo>
                  <a:lnTo>
                    <a:pt x="206927" y="360409"/>
                  </a:lnTo>
                  <a:lnTo>
                    <a:pt x="206268" y="374812"/>
                  </a:lnTo>
                  <a:lnTo>
                    <a:pt x="205021" y="387563"/>
                  </a:lnTo>
                  <a:lnTo>
                    <a:pt x="201293" y="399580"/>
                  </a:lnTo>
                  <a:lnTo>
                    <a:pt x="199000" y="411271"/>
                  </a:lnTo>
                  <a:lnTo>
                    <a:pt x="198389" y="417056"/>
                  </a:lnTo>
                  <a:lnTo>
                    <a:pt x="195170" y="426023"/>
                  </a:lnTo>
                  <a:lnTo>
                    <a:pt x="192978" y="429748"/>
                  </a:lnTo>
                  <a:lnTo>
                    <a:pt x="190543" y="438967"/>
                  </a:lnTo>
                  <a:lnTo>
                    <a:pt x="188851" y="453270"/>
                  </a:lnTo>
                  <a:lnTo>
                    <a:pt x="188595" y="462904"/>
                  </a:lnTo>
                  <a:lnTo>
                    <a:pt x="188595" y="462907"/>
                  </a:lnTo>
                  <a:lnTo>
                    <a:pt x="188595" y="462912"/>
                  </a:lnTo>
                  <a:lnTo>
                    <a:pt x="180022" y="46291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Midpoint formula</a:t>
            </a:r>
            <a:endParaRPr lang="en-US" dirty="0"/>
          </a:p>
        </p:txBody>
      </p:sp>
      <p:pic>
        <p:nvPicPr>
          <p:cNvPr id="55" name="Content Placeholder 3" descr="basic graph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1752600"/>
            <a:ext cx="4452937" cy="4568598"/>
          </a:xfrm>
        </p:spPr>
      </p:pic>
      <p:sp>
        <p:nvSpPr>
          <p:cNvPr id="119" name="SMARTPenAnnotation0"/>
          <p:cNvSpPr/>
          <p:nvPr/>
        </p:nvSpPr>
        <p:spPr>
          <a:xfrm>
            <a:off x="3586166" y="3095069"/>
            <a:ext cx="94259" cy="76639"/>
          </a:xfrm>
          <a:custGeom>
            <a:avLst/>
            <a:gdLst/>
            <a:ahLst/>
            <a:cxnLst/>
            <a:rect l="0" t="0" r="0" b="0"/>
            <a:pathLst>
              <a:path w="94259" h="76639">
                <a:moveTo>
                  <a:pt x="17141" y="25320"/>
                </a:moveTo>
                <a:lnTo>
                  <a:pt x="38453" y="25320"/>
                </a:lnTo>
                <a:lnTo>
                  <a:pt x="40874" y="26273"/>
                </a:lnTo>
                <a:lnTo>
                  <a:pt x="43440" y="27861"/>
                </a:lnTo>
                <a:lnTo>
                  <a:pt x="49852" y="32701"/>
                </a:lnTo>
                <a:lnTo>
                  <a:pt x="51331" y="34051"/>
                </a:lnTo>
                <a:lnTo>
                  <a:pt x="58673" y="41169"/>
                </a:lnTo>
                <a:lnTo>
                  <a:pt x="59116" y="42554"/>
                </a:lnTo>
                <a:lnTo>
                  <a:pt x="59412" y="44430"/>
                </a:lnTo>
                <a:lnTo>
                  <a:pt x="59609" y="46632"/>
                </a:lnTo>
                <a:lnTo>
                  <a:pt x="58788" y="49054"/>
                </a:lnTo>
                <a:lnTo>
                  <a:pt x="57289" y="51620"/>
                </a:lnTo>
                <a:lnTo>
                  <a:pt x="55336" y="54283"/>
                </a:lnTo>
                <a:lnTo>
                  <a:pt x="54034" y="57012"/>
                </a:lnTo>
                <a:lnTo>
                  <a:pt x="53166" y="59783"/>
                </a:lnTo>
                <a:lnTo>
                  <a:pt x="51774" y="66524"/>
                </a:lnTo>
                <a:lnTo>
                  <a:pt x="50707" y="68029"/>
                </a:lnTo>
                <a:lnTo>
                  <a:pt x="49043" y="69986"/>
                </a:lnTo>
                <a:lnTo>
                  <a:pt x="44080" y="75418"/>
                </a:lnTo>
                <a:lnTo>
                  <a:pt x="42720" y="75864"/>
                </a:lnTo>
                <a:lnTo>
                  <a:pt x="40861" y="76161"/>
                </a:lnTo>
                <a:lnTo>
                  <a:pt x="38670" y="76359"/>
                </a:lnTo>
                <a:lnTo>
                  <a:pt x="36256" y="76491"/>
                </a:lnTo>
                <a:lnTo>
                  <a:pt x="31034" y="76638"/>
                </a:lnTo>
                <a:lnTo>
                  <a:pt x="28308" y="75725"/>
                </a:lnTo>
                <a:lnTo>
                  <a:pt x="25538" y="74163"/>
                </a:lnTo>
                <a:lnTo>
                  <a:pt x="22739" y="72170"/>
                </a:lnTo>
                <a:lnTo>
                  <a:pt x="19920" y="70841"/>
                </a:lnTo>
                <a:lnTo>
                  <a:pt x="17089" y="69955"/>
                </a:lnTo>
                <a:lnTo>
                  <a:pt x="14249" y="69364"/>
                </a:lnTo>
                <a:lnTo>
                  <a:pt x="11403" y="68018"/>
                </a:lnTo>
                <a:lnTo>
                  <a:pt x="8553" y="66168"/>
                </a:lnTo>
                <a:lnTo>
                  <a:pt x="1687" y="60906"/>
                </a:lnTo>
                <a:lnTo>
                  <a:pt x="1123" y="59522"/>
                </a:lnTo>
                <a:lnTo>
                  <a:pt x="747" y="57646"/>
                </a:lnTo>
                <a:lnTo>
                  <a:pt x="497" y="55444"/>
                </a:lnTo>
                <a:lnTo>
                  <a:pt x="330" y="53023"/>
                </a:lnTo>
                <a:lnTo>
                  <a:pt x="218" y="50456"/>
                </a:lnTo>
                <a:lnTo>
                  <a:pt x="95" y="45064"/>
                </a:lnTo>
                <a:lnTo>
                  <a:pt x="0" y="29834"/>
                </a:lnTo>
                <a:lnTo>
                  <a:pt x="1904" y="27377"/>
                </a:lnTo>
                <a:lnTo>
                  <a:pt x="5078" y="24787"/>
                </a:lnTo>
                <a:lnTo>
                  <a:pt x="9099" y="22107"/>
                </a:lnTo>
                <a:lnTo>
                  <a:pt x="12732" y="19368"/>
                </a:lnTo>
                <a:lnTo>
                  <a:pt x="16107" y="16590"/>
                </a:lnTo>
                <a:lnTo>
                  <a:pt x="19309" y="13785"/>
                </a:lnTo>
                <a:lnTo>
                  <a:pt x="23349" y="11915"/>
                </a:lnTo>
                <a:lnTo>
                  <a:pt x="27947" y="10669"/>
                </a:lnTo>
                <a:lnTo>
                  <a:pt x="32917" y="9837"/>
                </a:lnTo>
                <a:lnTo>
                  <a:pt x="37184" y="9284"/>
                </a:lnTo>
                <a:lnTo>
                  <a:pt x="40980" y="8914"/>
                </a:lnTo>
                <a:lnTo>
                  <a:pt x="44464" y="8668"/>
                </a:lnTo>
                <a:lnTo>
                  <a:pt x="48691" y="8504"/>
                </a:lnTo>
                <a:lnTo>
                  <a:pt x="62790" y="8273"/>
                </a:lnTo>
                <a:lnTo>
                  <a:pt x="70132" y="8219"/>
                </a:lnTo>
                <a:lnTo>
                  <a:pt x="73423" y="9157"/>
                </a:lnTo>
                <a:lnTo>
                  <a:pt x="76570" y="10735"/>
                </a:lnTo>
                <a:lnTo>
                  <a:pt x="79620" y="12739"/>
                </a:lnTo>
                <a:lnTo>
                  <a:pt x="81654" y="15028"/>
                </a:lnTo>
                <a:lnTo>
                  <a:pt x="83010" y="17506"/>
                </a:lnTo>
                <a:lnTo>
                  <a:pt x="83913" y="20111"/>
                </a:lnTo>
                <a:lnTo>
                  <a:pt x="85468" y="22800"/>
                </a:lnTo>
                <a:lnTo>
                  <a:pt x="87458" y="25545"/>
                </a:lnTo>
                <a:lnTo>
                  <a:pt x="92943" y="32244"/>
                </a:lnTo>
                <a:lnTo>
                  <a:pt x="93393" y="33746"/>
                </a:lnTo>
                <a:lnTo>
                  <a:pt x="93693" y="35700"/>
                </a:lnTo>
                <a:lnTo>
                  <a:pt x="93894" y="37955"/>
                </a:lnTo>
                <a:lnTo>
                  <a:pt x="94027" y="40411"/>
                </a:lnTo>
                <a:lnTo>
                  <a:pt x="94175" y="45680"/>
                </a:lnTo>
                <a:lnTo>
                  <a:pt x="94258" y="54001"/>
                </a:lnTo>
                <a:lnTo>
                  <a:pt x="93318" y="55871"/>
                </a:lnTo>
                <a:lnTo>
                  <a:pt x="91738" y="57118"/>
                </a:lnTo>
                <a:lnTo>
                  <a:pt x="89732" y="57949"/>
                </a:lnTo>
                <a:lnTo>
                  <a:pt x="88395" y="59455"/>
                </a:lnTo>
                <a:lnTo>
                  <a:pt x="87503" y="61412"/>
                </a:lnTo>
                <a:lnTo>
                  <a:pt x="86909" y="63669"/>
                </a:lnTo>
                <a:lnTo>
                  <a:pt x="85561" y="65174"/>
                </a:lnTo>
                <a:lnTo>
                  <a:pt x="83709" y="66177"/>
                </a:lnTo>
                <a:lnTo>
                  <a:pt x="81522" y="66846"/>
                </a:lnTo>
                <a:lnTo>
                  <a:pt x="79112" y="67292"/>
                </a:lnTo>
                <a:lnTo>
                  <a:pt x="76553" y="67589"/>
                </a:lnTo>
                <a:lnTo>
                  <a:pt x="73893" y="67787"/>
                </a:lnTo>
                <a:lnTo>
                  <a:pt x="71168" y="67919"/>
                </a:lnTo>
                <a:lnTo>
                  <a:pt x="65601" y="68066"/>
                </a:lnTo>
                <a:lnTo>
                  <a:pt x="57111" y="68148"/>
                </a:lnTo>
                <a:lnTo>
                  <a:pt x="54265" y="67207"/>
                </a:lnTo>
                <a:lnTo>
                  <a:pt x="51415" y="65628"/>
                </a:lnTo>
                <a:lnTo>
                  <a:pt x="48563" y="63622"/>
                </a:lnTo>
                <a:lnTo>
                  <a:pt x="45709" y="62285"/>
                </a:lnTo>
                <a:lnTo>
                  <a:pt x="42854" y="61393"/>
                </a:lnTo>
                <a:lnTo>
                  <a:pt x="39998" y="60799"/>
                </a:lnTo>
                <a:lnTo>
                  <a:pt x="36189" y="59450"/>
                </a:lnTo>
                <a:lnTo>
                  <a:pt x="31745" y="57599"/>
                </a:lnTo>
                <a:lnTo>
                  <a:pt x="26877" y="55412"/>
                </a:lnTo>
                <a:lnTo>
                  <a:pt x="23631" y="53002"/>
                </a:lnTo>
                <a:lnTo>
                  <a:pt x="21468" y="50442"/>
                </a:lnTo>
                <a:lnTo>
                  <a:pt x="20026" y="47783"/>
                </a:lnTo>
                <a:lnTo>
                  <a:pt x="19064" y="45058"/>
                </a:lnTo>
                <a:lnTo>
                  <a:pt x="18424" y="42289"/>
                </a:lnTo>
                <a:lnTo>
                  <a:pt x="17996" y="39491"/>
                </a:lnTo>
                <a:lnTo>
                  <a:pt x="17711" y="36672"/>
                </a:lnTo>
                <a:lnTo>
                  <a:pt x="17521" y="33841"/>
                </a:lnTo>
                <a:lnTo>
                  <a:pt x="17394" y="31001"/>
                </a:lnTo>
                <a:lnTo>
                  <a:pt x="18262" y="28155"/>
                </a:lnTo>
                <a:lnTo>
                  <a:pt x="19794" y="25305"/>
                </a:lnTo>
                <a:lnTo>
                  <a:pt x="21767" y="22453"/>
                </a:lnTo>
                <a:lnTo>
                  <a:pt x="24035" y="19599"/>
                </a:lnTo>
                <a:lnTo>
                  <a:pt x="26499" y="16744"/>
                </a:lnTo>
                <a:lnTo>
                  <a:pt x="32747" y="9868"/>
                </a:lnTo>
                <a:lnTo>
                  <a:pt x="35166" y="8351"/>
                </a:lnTo>
                <a:lnTo>
                  <a:pt x="38683" y="6388"/>
                </a:lnTo>
                <a:lnTo>
                  <a:pt x="42932" y="4126"/>
                </a:lnTo>
                <a:lnTo>
                  <a:pt x="46717" y="2618"/>
                </a:lnTo>
                <a:lnTo>
                  <a:pt x="50194" y="1613"/>
                </a:lnTo>
                <a:lnTo>
                  <a:pt x="53464" y="943"/>
                </a:lnTo>
                <a:lnTo>
                  <a:pt x="56596" y="496"/>
                </a:lnTo>
                <a:lnTo>
                  <a:pt x="59637" y="199"/>
                </a:lnTo>
                <a:lnTo>
                  <a:pt x="62617" y="0"/>
                </a:lnTo>
                <a:lnTo>
                  <a:pt x="65556" y="820"/>
                </a:lnTo>
                <a:lnTo>
                  <a:pt x="68468" y="2320"/>
                </a:lnTo>
                <a:lnTo>
                  <a:pt x="71361" y="4272"/>
                </a:lnTo>
                <a:lnTo>
                  <a:pt x="74243" y="6525"/>
                </a:lnTo>
                <a:lnTo>
                  <a:pt x="77116" y="8981"/>
                </a:lnTo>
                <a:lnTo>
                  <a:pt x="79985" y="11570"/>
                </a:lnTo>
                <a:lnTo>
                  <a:pt x="81897" y="14248"/>
                </a:lnTo>
                <a:lnTo>
                  <a:pt x="83171" y="16987"/>
                </a:lnTo>
                <a:lnTo>
                  <a:pt x="84021" y="19765"/>
                </a:lnTo>
                <a:lnTo>
                  <a:pt x="84588" y="22569"/>
                </a:lnTo>
                <a:lnTo>
                  <a:pt x="84965" y="25391"/>
                </a:lnTo>
                <a:lnTo>
                  <a:pt x="85572" y="32214"/>
                </a:lnTo>
                <a:lnTo>
                  <a:pt x="84669" y="33726"/>
                </a:lnTo>
                <a:lnTo>
                  <a:pt x="83115" y="35687"/>
                </a:lnTo>
                <a:lnTo>
                  <a:pt x="81126" y="37946"/>
                </a:lnTo>
                <a:lnTo>
                  <a:pt x="77895" y="40405"/>
                </a:lnTo>
                <a:lnTo>
                  <a:pt x="73836" y="42997"/>
                </a:lnTo>
                <a:lnTo>
                  <a:pt x="69225" y="45677"/>
                </a:lnTo>
                <a:lnTo>
                  <a:pt x="65199" y="47464"/>
                </a:lnTo>
                <a:lnTo>
                  <a:pt x="61562" y="48655"/>
                </a:lnTo>
                <a:lnTo>
                  <a:pt x="58185" y="49450"/>
                </a:lnTo>
                <a:lnTo>
                  <a:pt x="54981" y="50931"/>
                </a:lnTo>
                <a:lnTo>
                  <a:pt x="51893" y="52872"/>
                </a:lnTo>
                <a:lnTo>
                  <a:pt x="48881" y="55118"/>
                </a:lnTo>
                <a:lnTo>
                  <a:pt x="45921" y="55663"/>
                </a:lnTo>
                <a:lnTo>
                  <a:pt x="42996" y="55074"/>
                </a:lnTo>
                <a:lnTo>
                  <a:pt x="40092" y="53729"/>
                </a:lnTo>
                <a:lnTo>
                  <a:pt x="37205" y="52832"/>
                </a:lnTo>
                <a:lnTo>
                  <a:pt x="34327" y="52234"/>
                </a:lnTo>
                <a:lnTo>
                  <a:pt x="31455" y="51836"/>
                </a:lnTo>
                <a:lnTo>
                  <a:pt x="28589" y="50617"/>
                </a:lnTo>
                <a:lnTo>
                  <a:pt x="25725" y="48853"/>
                </a:lnTo>
                <a:lnTo>
                  <a:pt x="18837" y="43727"/>
                </a:lnTo>
                <a:lnTo>
                  <a:pt x="17319" y="42354"/>
                </a:lnTo>
                <a:lnTo>
                  <a:pt x="8568" y="338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"/>
          <p:cNvSpPr/>
          <p:nvPr/>
        </p:nvSpPr>
        <p:spPr>
          <a:xfrm>
            <a:off x="5069354" y="2734627"/>
            <a:ext cx="100994" cy="77140"/>
          </a:xfrm>
          <a:custGeom>
            <a:avLst/>
            <a:gdLst/>
            <a:ahLst/>
            <a:cxnLst/>
            <a:rect l="0" t="0" r="0" b="0"/>
            <a:pathLst>
              <a:path w="100994" h="77140">
                <a:moveTo>
                  <a:pt x="16996" y="0"/>
                </a:moveTo>
                <a:lnTo>
                  <a:pt x="61537" y="0"/>
                </a:lnTo>
                <a:lnTo>
                  <a:pt x="64787" y="953"/>
                </a:lnTo>
                <a:lnTo>
                  <a:pt x="67907" y="2540"/>
                </a:lnTo>
                <a:lnTo>
                  <a:pt x="70939" y="4551"/>
                </a:lnTo>
                <a:lnTo>
                  <a:pt x="72960" y="6844"/>
                </a:lnTo>
                <a:lnTo>
                  <a:pt x="74308" y="9325"/>
                </a:lnTo>
                <a:lnTo>
                  <a:pt x="75206" y="11932"/>
                </a:lnTo>
                <a:lnTo>
                  <a:pt x="76758" y="14622"/>
                </a:lnTo>
                <a:lnTo>
                  <a:pt x="78744" y="17368"/>
                </a:lnTo>
                <a:lnTo>
                  <a:pt x="81021" y="20151"/>
                </a:lnTo>
                <a:lnTo>
                  <a:pt x="83492" y="22959"/>
                </a:lnTo>
                <a:lnTo>
                  <a:pt x="86091" y="25784"/>
                </a:lnTo>
                <a:lnTo>
                  <a:pt x="88777" y="28619"/>
                </a:lnTo>
                <a:lnTo>
                  <a:pt x="89615" y="31462"/>
                </a:lnTo>
                <a:lnTo>
                  <a:pt x="89221" y="34310"/>
                </a:lnTo>
                <a:lnTo>
                  <a:pt x="88006" y="37161"/>
                </a:lnTo>
                <a:lnTo>
                  <a:pt x="87196" y="40966"/>
                </a:lnTo>
                <a:lnTo>
                  <a:pt x="86656" y="45408"/>
                </a:lnTo>
                <a:lnTo>
                  <a:pt x="86296" y="50275"/>
                </a:lnTo>
                <a:lnTo>
                  <a:pt x="85103" y="53519"/>
                </a:lnTo>
                <a:lnTo>
                  <a:pt x="83355" y="55682"/>
                </a:lnTo>
                <a:lnTo>
                  <a:pt x="81238" y="57124"/>
                </a:lnTo>
                <a:lnTo>
                  <a:pt x="77921" y="59037"/>
                </a:lnTo>
                <a:lnTo>
                  <a:pt x="69156" y="63704"/>
                </a:lnTo>
                <a:lnTo>
                  <a:pt x="65104" y="66282"/>
                </a:lnTo>
                <a:lnTo>
                  <a:pt x="61451" y="68953"/>
                </a:lnTo>
                <a:lnTo>
                  <a:pt x="58062" y="71686"/>
                </a:lnTo>
                <a:lnTo>
                  <a:pt x="54851" y="73508"/>
                </a:lnTo>
                <a:lnTo>
                  <a:pt x="51757" y="74723"/>
                </a:lnTo>
                <a:lnTo>
                  <a:pt x="48743" y="75533"/>
                </a:lnTo>
                <a:lnTo>
                  <a:pt x="45780" y="76073"/>
                </a:lnTo>
                <a:lnTo>
                  <a:pt x="42853" y="76433"/>
                </a:lnTo>
                <a:lnTo>
                  <a:pt x="39949" y="76672"/>
                </a:lnTo>
                <a:lnTo>
                  <a:pt x="37060" y="76833"/>
                </a:lnTo>
                <a:lnTo>
                  <a:pt x="31311" y="77011"/>
                </a:lnTo>
                <a:lnTo>
                  <a:pt x="22718" y="77110"/>
                </a:lnTo>
                <a:lnTo>
                  <a:pt x="19859" y="76172"/>
                </a:lnTo>
                <a:lnTo>
                  <a:pt x="16999" y="74594"/>
                </a:lnTo>
                <a:lnTo>
                  <a:pt x="14140" y="72589"/>
                </a:lnTo>
                <a:lnTo>
                  <a:pt x="12235" y="70300"/>
                </a:lnTo>
                <a:lnTo>
                  <a:pt x="10964" y="67822"/>
                </a:lnTo>
                <a:lnTo>
                  <a:pt x="10117" y="65217"/>
                </a:lnTo>
                <a:lnTo>
                  <a:pt x="8600" y="62528"/>
                </a:lnTo>
                <a:lnTo>
                  <a:pt x="6636" y="59783"/>
                </a:lnTo>
                <a:lnTo>
                  <a:pt x="4374" y="57000"/>
                </a:lnTo>
                <a:lnTo>
                  <a:pt x="3819" y="53240"/>
                </a:lnTo>
                <a:lnTo>
                  <a:pt x="4401" y="48829"/>
                </a:lnTo>
                <a:lnTo>
                  <a:pt x="5742" y="43982"/>
                </a:lnTo>
                <a:lnTo>
                  <a:pt x="7588" y="39799"/>
                </a:lnTo>
                <a:lnTo>
                  <a:pt x="9772" y="36058"/>
                </a:lnTo>
                <a:lnTo>
                  <a:pt x="12179" y="32611"/>
                </a:lnTo>
                <a:lnTo>
                  <a:pt x="13785" y="29361"/>
                </a:lnTo>
                <a:lnTo>
                  <a:pt x="14855" y="26241"/>
                </a:lnTo>
                <a:lnTo>
                  <a:pt x="15569" y="23209"/>
                </a:lnTo>
                <a:lnTo>
                  <a:pt x="17949" y="20236"/>
                </a:lnTo>
                <a:lnTo>
                  <a:pt x="21441" y="17300"/>
                </a:lnTo>
                <a:lnTo>
                  <a:pt x="25674" y="14391"/>
                </a:lnTo>
                <a:lnTo>
                  <a:pt x="30402" y="11499"/>
                </a:lnTo>
                <a:lnTo>
                  <a:pt x="35458" y="8619"/>
                </a:lnTo>
                <a:lnTo>
                  <a:pt x="40734" y="5746"/>
                </a:lnTo>
                <a:lnTo>
                  <a:pt x="45203" y="3831"/>
                </a:lnTo>
                <a:lnTo>
                  <a:pt x="49136" y="2554"/>
                </a:lnTo>
                <a:lnTo>
                  <a:pt x="52710" y="1702"/>
                </a:lnTo>
                <a:lnTo>
                  <a:pt x="56998" y="1135"/>
                </a:lnTo>
                <a:lnTo>
                  <a:pt x="61761" y="757"/>
                </a:lnTo>
                <a:lnTo>
                  <a:pt x="71182" y="337"/>
                </a:lnTo>
                <a:lnTo>
                  <a:pt x="78543" y="149"/>
                </a:lnTo>
                <a:lnTo>
                  <a:pt x="81840" y="1052"/>
                </a:lnTo>
                <a:lnTo>
                  <a:pt x="84990" y="2606"/>
                </a:lnTo>
                <a:lnTo>
                  <a:pt x="88042" y="4595"/>
                </a:lnTo>
                <a:lnTo>
                  <a:pt x="91030" y="6873"/>
                </a:lnTo>
                <a:lnTo>
                  <a:pt x="93975" y="9345"/>
                </a:lnTo>
                <a:lnTo>
                  <a:pt x="96890" y="11945"/>
                </a:lnTo>
                <a:lnTo>
                  <a:pt x="98834" y="14631"/>
                </a:lnTo>
                <a:lnTo>
                  <a:pt x="100129" y="17374"/>
                </a:lnTo>
                <a:lnTo>
                  <a:pt x="100993" y="20155"/>
                </a:lnTo>
                <a:lnTo>
                  <a:pt x="100616" y="23914"/>
                </a:lnTo>
                <a:lnTo>
                  <a:pt x="99413" y="28325"/>
                </a:lnTo>
                <a:lnTo>
                  <a:pt x="97658" y="33171"/>
                </a:lnTo>
                <a:lnTo>
                  <a:pt x="96488" y="37354"/>
                </a:lnTo>
                <a:lnTo>
                  <a:pt x="95708" y="41095"/>
                </a:lnTo>
                <a:lnTo>
                  <a:pt x="95188" y="44542"/>
                </a:lnTo>
                <a:lnTo>
                  <a:pt x="93889" y="47792"/>
                </a:lnTo>
                <a:lnTo>
                  <a:pt x="92070" y="50912"/>
                </a:lnTo>
                <a:lnTo>
                  <a:pt x="89906" y="53943"/>
                </a:lnTo>
                <a:lnTo>
                  <a:pt x="86557" y="56917"/>
                </a:lnTo>
                <a:lnTo>
                  <a:pt x="82420" y="59853"/>
                </a:lnTo>
                <a:lnTo>
                  <a:pt x="77757" y="62762"/>
                </a:lnTo>
                <a:lnTo>
                  <a:pt x="73696" y="65654"/>
                </a:lnTo>
                <a:lnTo>
                  <a:pt x="70036" y="68534"/>
                </a:lnTo>
                <a:lnTo>
                  <a:pt x="66643" y="71407"/>
                </a:lnTo>
                <a:lnTo>
                  <a:pt x="63429" y="73322"/>
                </a:lnTo>
                <a:lnTo>
                  <a:pt x="60334" y="74599"/>
                </a:lnTo>
                <a:lnTo>
                  <a:pt x="57318" y="75450"/>
                </a:lnTo>
                <a:lnTo>
                  <a:pt x="53402" y="76018"/>
                </a:lnTo>
                <a:lnTo>
                  <a:pt x="48887" y="76396"/>
                </a:lnTo>
                <a:lnTo>
                  <a:pt x="39742" y="76816"/>
                </a:lnTo>
                <a:lnTo>
                  <a:pt x="32502" y="77003"/>
                </a:lnTo>
                <a:lnTo>
                  <a:pt x="14245" y="77139"/>
                </a:lnTo>
                <a:lnTo>
                  <a:pt x="11352" y="76191"/>
                </a:lnTo>
                <a:lnTo>
                  <a:pt x="8470" y="74607"/>
                </a:lnTo>
                <a:lnTo>
                  <a:pt x="5597" y="72598"/>
                </a:lnTo>
                <a:lnTo>
                  <a:pt x="3682" y="70306"/>
                </a:lnTo>
                <a:lnTo>
                  <a:pt x="2405" y="67826"/>
                </a:lnTo>
                <a:lnTo>
                  <a:pt x="1553" y="65220"/>
                </a:lnTo>
                <a:lnTo>
                  <a:pt x="986" y="62530"/>
                </a:lnTo>
                <a:lnTo>
                  <a:pt x="608" y="59784"/>
                </a:lnTo>
                <a:lnTo>
                  <a:pt x="0" y="53084"/>
                </a:lnTo>
                <a:lnTo>
                  <a:pt x="903" y="51582"/>
                </a:lnTo>
                <a:lnTo>
                  <a:pt x="2457" y="49628"/>
                </a:lnTo>
                <a:lnTo>
                  <a:pt x="4445" y="47373"/>
                </a:lnTo>
                <a:lnTo>
                  <a:pt x="9195" y="42327"/>
                </a:lnTo>
                <a:lnTo>
                  <a:pt x="20006" y="31327"/>
                </a:lnTo>
                <a:lnTo>
                  <a:pt x="22812" y="29457"/>
                </a:lnTo>
                <a:lnTo>
                  <a:pt x="25636" y="28211"/>
                </a:lnTo>
                <a:lnTo>
                  <a:pt x="28471" y="27379"/>
                </a:lnTo>
                <a:lnTo>
                  <a:pt x="32266" y="26826"/>
                </a:lnTo>
                <a:lnTo>
                  <a:pt x="36700" y="26456"/>
                </a:lnTo>
                <a:lnTo>
                  <a:pt x="45756" y="26046"/>
                </a:lnTo>
                <a:lnTo>
                  <a:pt x="52956" y="25863"/>
                </a:lnTo>
                <a:lnTo>
                  <a:pt x="56209" y="26767"/>
                </a:lnTo>
                <a:lnTo>
                  <a:pt x="59330" y="28322"/>
                </a:lnTo>
                <a:lnTo>
                  <a:pt x="62364" y="30312"/>
                </a:lnTo>
                <a:lnTo>
                  <a:pt x="65338" y="31638"/>
                </a:lnTo>
                <a:lnTo>
                  <a:pt x="68274" y="32522"/>
                </a:lnTo>
                <a:lnTo>
                  <a:pt x="75279" y="33941"/>
                </a:lnTo>
                <a:lnTo>
                  <a:pt x="75854" y="35010"/>
                </a:lnTo>
                <a:lnTo>
                  <a:pt x="76237" y="36675"/>
                </a:lnTo>
                <a:lnTo>
                  <a:pt x="76959" y="42500"/>
                </a:lnTo>
                <a:lnTo>
                  <a:pt x="74444" y="42702"/>
                </a:lnTo>
                <a:lnTo>
                  <a:pt x="69618" y="42831"/>
                </a:lnTo>
                <a:lnTo>
                  <a:pt x="68270" y="41889"/>
                </a:lnTo>
                <a:lnTo>
                  <a:pt x="66419" y="40308"/>
                </a:lnTo>
                <a:lnTo>
                  <a:pt x="61154" y="35479"/>
                </a:lnTo>
                <a:lnTo>
                  <a:pt x="51286" y="257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2"/>
          <p:cNvSpPr/>
          <p:nvPr/>
        </p:nvSpPr>
        <p:spPr>
          <a:xfrm>
            <a:off x="3397682" y="3240405"/>
            <a:ext cx="128473" cy="411481"/>
          </a:xfrm>
          <a:custGeom>
            <a:avLst/>
            <a:gdLst/>
            <a:ahLst/>
            <a:cxnLst/>
            <a:rect l="0" t="0" r="0" b="0"/>
            <a:pathLst>
              <a:path w="128473" h="411481">
                <a:moveTo>
                  <a:pt x="77038" y="0"/>
                </a:moveTo>
                <a:lnTo>
                  <a:pt x="77038" y="13018"/>
                </a:lnTo>
                <a:lnTo>
                  <a:pt x="76085" y="15346"/>
                </a:lnTo>
                <a:lnTo>
                  <a:pt x="72487" y="20473"/>
                </a:lnTo>
                <a:lnTo>
                  <a:pt x="70194" y="23174"/>
                </a:lnTo>
                <a:lnTo>
                  <a:pt x="67713" y="25927"/>
                </a:lnTo>
                <a:lnTo>
                  <a:pt x="65106" y="28714"/>
                </a:lnTo>
                <a:lnTo>
                  <a:pt x="63368" y="32478"/>
                </a:lnTo>
                <a:lnTo>
                  <a:pt x="61437" y="41739"/>
                </a:lnTo>
                <a:lnTo>
                  <a:pt x="58039" y="52206"/>
                </a:lnTo>
                <a:lnTo>
                  <a:pt x="55799" y="57664"/>
                </a:lnTo>
                <a:lnTo>
                  <a:pt x="53354" y="63207"/>
                </a:lnTo>
                <a:lnTo>
                  <a:pt x="48096" y="74447"/>
                </a:lnTo>
                <a:lnTo>
                  <a:pt x="45361" y="81064"/>
                </a:lnTo>
                <a:lnTo>
                  <a:pt x="42585" y="88332"/>
                </a:lnTo>
                <a:lnTo>
                  <a:pt x="39782" y="96035"/>
                </a:lnTo>
                <a:lnTo>
                  <a:pt x="36008" y="103076"/>
                </a:lnTo>
                <a:lnTo>
                  <a:pt x="31587" y="109675"/>
                </a:lnTo>
                <a:lnTo>
                  <a:pt x="26734" y="115979"/>
                </a:lnTo>
                <a:lnTo>
                  <a:pt x="23500" y="123039"/>
                </a:lnTo>
                <a:lnTo>
                  <a:pt x="21343" y="130603"/>
                </a:lnTo>
                <a:lnTo>
                  <a:pt x="19905" y="138504"/>
                </a:lnTo>
                <a:lnTo>
                  <a:pt x="17995" y="146628"/>
                </a:lnTo>
                <a:lnTo>
                  <a:pt x="15768" y="154902"/>
                </a:lnTo>
                <a:lnTo>
                  <a:pt x="13331" y="163275"/>
                </a:lnTo>
                <a:lnTo>
                  <a:pt x="11707" y="171715"/>
                </a:lnTo>
                <a:lnTo>
                  <a:pt x="10623" y="180199"/>
                </a:lnTo>
                <a:lnTo>
                  <a:pt x="9902" y="188713"/>
                </a:lnTo>
                <a:lnTo>
                  <a:pt x="8468" y="197246"/>
                </a:lnTo>
                <a:lnTo>
                  <a:pt x="6559" y="205792"/>
                </a:lnTo>
                <a:lnTo>
                  <a:pt x="4335" y="214347"/>
                </a:lnTo>
                <a:lnTo>
                  <a:pt x="2851" y="222908"/>
                </a:lnTo>
                <a:lnTo>
                  <a:pt x="1863" y="231473"/>
                </a:lnTo>
                <a:lnTo>
                  <a:pt x="1203" y="240040"/>
                </a:lnTo>
                <a:lnTo>
                  <a:pt x="764" y="248609"/>
                </a:lnTo>
                <a:lnTo>
                  <a:pt x="276" y="265750"/>
                </a:lnTo>
                <a:lnTo>
                  <a:pt x="0" y="291466"/>
                </a:lnTo>
                <a:lnTo>
                  <a:pt x="915" y="299085"/>
                </a:lnTo>
                <a:lnTo>
                  <a:pt x="2477" y="306070"/>
                </a:lnTo>
                <a:lnTo>
                  <a:pt x="4470" y="312632"/>
                </a:lnTo>
                <a:lnTo>
                  <a:pt x="6752" y="318911"/>
                </a:lnTo>
                <a:lnTo>
                  <a:pt x="9225" y="325002"/>
                </a:lnTo>
                <a:lnTo>
                  <a:pt x="11827" y="330968"/>
                </a:lnTo>
                <a:lnTo>
                  <a:pt x="14718" y="342677"/>
                </a:lnTo>
                <a:lnTo>
                  <a:pt x="15488" y="348466"/>
                </a:lnTo>
                <a:lnTo>
                  <a:pt x="17907" y="353278"/>
                </a:lnTo>
                <a:lnTo>
                  <a:pt x="21425" y="357438"/>
                </a:lnTo>
                <a:lnTo>
                  <a:pt x="25675" y="361165"/>
                </a:lnTo>
                <a:lnTo>
                  <a:pt x="32937" y="367845"/>
                </a:lnTo>
                <a:lnTo>
                  <a:pt x="42381" y="376961"/>
                </a:lnTo>
                <a:lnTo>
                  <a:pt x="54105" y="388575"/>
                </a:lnTo>
                <a:lnTo>
                  <a:pt x="57939" y="391447"/>
                </a:lnTo>
                <a:lnTo>
                  <a:pt x="62400" y="394315"/>
                </a:lnTo>
                <a:lnTo>
                  <a:pt x="67279" y="397179"/>
                </a:lnTo>
                <a:lnTo>
                  <a:pt x="71484" y="399088"/>
                </a:lnTo>
                <a:lnTo>
                  <a:pt x="75240" y="400361"/>
                </a:lnTo>
                <a:lnTo>
                  <a:pt x="78697" y="401210"/>
                </a:lnTo>
                <a:lnTo>
                  <a:pt x="81954" y="402728"/>
                </a:lnTo>
                <a:lnTo>
                  <a:pt x="85077" y="404693"/>
                </a:lnTo>
                <a:lnTo>
                  <a:pt x="88112" y="406955"/>
                </a:lnTo>
                <a:lnTo>
                  <a:pt x="91088" y="408463"/>
                </a:lnTo>
                <a:lnTo>
                  <a:pt x="94025" y="409469"/>
                </a:lnTo>
                <a:lnTo>
                  <a:pt x="96935" y="410139"/>
                </a:lnTo>
                <a:lnTo>
                  <a:pt x="99828" y="410586"/>
                </a:lnTo>
                <a:lnTo>
                  <a:pt x="102708" y="410884"/>
                </a:lnTo>
                <a:lnTo>
                  <a:pt x="105582" y="411082"/>
                </a:lnTo>
                <a:lnTo>
                  <a:pt x="108449" y="411215"/>
                </a:lnTo>
                <a:lnTo>
                  <a:pt x="114176" y="411362"/>
                </a:lnTo>
                <a:lnTo>
                  <a:pt x="128472" y="4114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3"/>
          <p:cNvSpPr/>
          <p:nvPr/>
        </p:nvSpPr>
        <p:spPr>
          <a:xfrm>
            <a:off x="3500437" y="3411854"/>
            <a:ext cx="222886" cy="180024"/>
          </a:xfrm>
          <a:custGeom>
            <a:avLst/>
            <a:gdLst/>
            <a:ahLst/>
            <a:cxnLst/>
            <a:rect l="0" t="0" r="0" b="0"/>
            <a:pathLst>
              <a:path w="222886" h="180024">
                <a:moveTo>
                  <a:pt x="0" y="0"/>
                </a:moveTo>
                <a:lnTo>
                  <a:pt x="4551" y="4552"/>
                </a:lnTo>
                <a:lnTo>
                  <a:pt x="6844" y="5892"/>
                </a:lnTo>
                <a:lnTo>
                  <a:pt x="15574" y="8731"/>
                </a:lnTo>
                <a:lnTo>
                  <a:pt x="19908" y="10583"/>
                </a:lnTo>
                <a:lnTo>
                  <a:pt x="24702" y="12771"/>
                </a:lnTo>
                <a:lnTo>
                  <a:pt x="28851" y="16134"/>
                </a:lnTo>
                <a:lnTo>
                  <a:pt x="32569" y="20281"/>
                </a:lnTo>
                <a:lnTo>
                  <a:pt x="36000" y="24951"/>
                </a:lnTo>
                <a:lnTo>
                  <a:pt x="40193" y="29017"/>
                </a:lnTo>
                <a:lnTo>
                  <a:pt x="44893" y="32680"/>
                </a:lnTo>
                <a:lnTo>
                  <a:pt x="49931" y="36074"/>
                </a:lnTo>
                <a:lnTo>
                  <a:pt x="54242" y="39290"/>
                </a:lnTo>
                <a:lnTo>
                  <a:pt x="58069" y="42386"/>
                </a:lnTo>
                <a:lnTo>
                  <a:pt x="61573" y="45403"/>
                </a:lnTo>
                <a:lnTo>
                  <a:pt x="65814" y="49319"/>
                </a:lnTo>
                <a:lnTo>
                  <a:pt x="75605" y="58750"/>
                </a:lnTo>
                <a:lnTo>
                  <a:pt x="80883" y="62979"/>
                </a:lnTo>
                <a:lnTo>
                  <a:pt x="86307" y="66751"/>
                </a:lnTo>
                <a:lnTo>
                  <a:pt x="91829" y="70219"/>
                </a:lnTo>
                <a:lnTo>
                  <a:pt x="97414" y="74435"/>
                </a:lnTo>
                <a:lnTo>
                  <a:pt x="103043" y="79151"/>
                </a:lnTo>
                <a:lnTo>
                  <a:pt x="108700" y="84200"/>
                </a:lnTo>
                <a:lnTo>
                  <a:pt x="114377" y="88519"/>
                </a:lnTo>
                <a:lnTo>
                  <a:pt x="120066" y="92350"/>
                </a:lnTo>
                <a:lnTo>
                  <a:pt x="125764" y="95857"/>
                </a:lnTo>
                <a:lnTo>
                  <a:pt x="130515" y="99147"/>
                </a:lnTo>
                <a:lnTo>
                  <a:pt x="134636" y="102293"/>
                </a:lnTo>
                <a:lnTo>
                  <a:pt x="138334" y="105343"/>
                </a:lnTo>
                <a:lnTo>
                  <a:pt x="142705" y="109282"/>
                </a:lnTo>
                <a:lnTo>
                  <a:pt x="152642" y="118737"/>
                </a:lnTo>
                <a:lnTo>
                  <a:pt x="164395" y="130220"/>
                </a:lnTo>
                <a:lnTo>
                  <a:pt x="168652" y="133486"/>
                </a:lnTo>
                <a:lnTo>
                  <a:pt x="173395" y="136616"/>
                </a:lnTo>
                <a:lnTo>
                  <a:pt x="178461" y="139655"/>
                </a:lnTo>
                <a:lnTo>
                  <a:pt x="182792" y="142634"/>
                </a:lnTo>
                <a:lnTo>
                  <a:pt x="186631" y="145572"/>
                </a:lnTo>
                <a:lnTo>
                  <a:pt x="190143" y="148483"/>
                </a:lnTo>
                <a:lnTo>
                  <a:pt x="196586" y="151718"/>
                </a:lnTo>
                <a:lnTo>
                  <a:pt x="199637" y="152581"/>
                </a:lnTo>
                <a:lnTo>
                  <a:pt x="205568" y="156079"/>
                </a:lnTo>
                <a:lnTo>
                  <a:pt x="208483" y="158345"/>
                </a:lnTo>
                <a:lnTo>
                  <a:pt x="210426" y="160809"/>
                </a:lnTo>
                <a:lnTo>
                  <a:pt x="211722" y="163404"/>
                </a:lnTo>
                <a:lnTo>
                  <a:pt x="212585" y="166086"/>
                </a:lnTo>
                <a:lnTo>
                  <a:pt x="214114" y="167874"/>
                </a:lnTo>
                <a:lnTo>
                  <a:pt x="216084" y="169066"/>
                </a:lnTo>
                <a:lnTo>
                  <a:pt x="221542" y="170980"/>
                </a:lnTo>
                <a:lnTo>
                  <a:pt x="221990" y="172089"/>
                </a:lnTo>
                <a:lnTo>
                  <a:pt x="222620" y="177249"/>
                </a:lnTo>
                <a:lnTo>
                  <a:pt x="222885" y="18002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4"/>
          <p:cNvSpPr/>
          <p:nvPr/>
        </p:nvSpPr>
        <p:spPr>
          <a:xfrm>
            <a:off x="3560445" y="3403282"/>
            <a:ext cx="111443" cy="222886"/>
          </a:xfrm>
          <a:custGeom>
            <a:avLst/>
            <a:gdLst/>
            <a:ahLst/>
            <a:cxnLst/>
            <a:rect l="0" t="0" r="0" b="0"/>
            <a:pathLst>
              <a:path w="111443" h="222886">
                <a:moveTo>
                  <a:pt x="111442" y="0"/>
                </a:moveTo>
                <a:lnTo>
                  <a:pt x="111442" y="8220"/>
                </a:lnTo>
                <a:lnTo>
                  <a:pt x="108902" y="10956"/>
                </a:lnTo>
                <a:lnTo>
                  <a:pt x="106892" y="13019"/>
                </a:lnTo>
                <a:lnTo>
                  <a:pt x="105550" y="15347"/>
                </a:lnTo>
                <a:lnTo>
                  <a:pt x="104061" y="20473"/>
                </a:lnTo>
                <a:lnTo>
                  <a:pt x="103664" y="24127"/>
                </a:lnTo>
                <a:lnTo>
                  <a:pt x="103399" y="28467"/>
                </a:lnTo>
                <a:lnTo>
                  <a:pt x="103223" y="33265"/>
                </a:lnTo>
                <a:lnTo>
                  <a:pt x="102153" y="38370"/>
                </a:lnTo>
                <a:lnTo>
                  <a:pt x="100487" y="43677"/>
                </a:lnTo>
                <a:lnTo>
                  <a:pt x="98423" y="49121"/>
                </a:lnTo>
                <a:lnTo>
                  <a:pt x="96095" y="54655"/>
                </a:lnTo>
                <a:lnTo>
                  <a:pt x="93591" y="60249"/>
                </a:lnTo>
                <a:lnTo>
                  <a:pt x="88268" y="71545"/>
                </a:lnTo>
                <a:lnTo>
                  <a:pt x="82727" y="82915"/>
                </a:lnTo>
                <a:lnTo>
                  <a:pt x="79917" y="89567"/>
                </a:lnTo>
                <a:lnTo>
                  <a:pt x="77090" y="96859"/>
                </a:lnTo>
                <a:lnTo>
                  <a:pt x="74253" y="104577"/>
                </a:lnTo>
                <a:lnTo>
                  <a:pt x="70457" y="111628"/>
                </a:lnTo>
                <a:lnTo>
                  <a:pt x="66022" y="118234"/>
                </a:lnTo>
                <a:lnTo>
                  <a:pt x="61159" y="124543"/>
                </a:lnTo>
                <a:lnTo>
                  <a:pt x="56965" y="130653"/>
                </a:lnTo>
                <a:lnTo>
                  <a:pt x="53216" y="136632"/>
                </a:lnTo>
                <a:lnTo>
                  <a:pt x="49765" y="142524"/>
                </a:lnTo>
                <a:lnTo>
                  <a:pt x="46511" y="148355"/>
                </a:lnTo>
                <a:lnTo>
                  <a:pt x="40356" y="159916"/>
                </a:lnTo>
                <a:lnTo>
                  <a:pt x="31536" y="177134"/>
                </a:lnTo>
                <a:lnTo>
                  <a:pt x="28644" y="181907"/>
                </a:lnTo>
                <a:lnTo>
                  <a:pt x="25764" y="186041"/>
                </a:lnTo>
                <a:lnTo>
                  <a:pt x="22890" y="189750"/>
                </a:lnTo>
                <a:lnTo>
                  <a:pt x="20023" y="193175"/>
                </a:lnTo>
                <a:lnTo>
                  <a:pt x="17158" y="196411"/>
                </a:lnTo>
                <a:lnTo>
                  <a:pt x="14296" y="199520"/>
                </a:lnTo>
                <a:lnTo>
                  <a:pt x="11436" y="203499"/>
                </a:lnTo>
                <a:lnTo>
                  <a:pt x="8576" y="208056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5"/>
          <p:cNvSpPr/>
          <p:nvPr/>
        </p:nvSpPr>
        <p:spPr>
          <a:xfrm>
            <a:off x="3843337" y="3574732"/>
            <a:ext cx="34291" cy="102871"/>
          </a:xfrm>
          <a:custGeom>
            <a:avLst/>
            <a:gdLst/>
            <a:ahLst/>
            <a:cxnLst/>
            <a:rect l="0" t="0" r="0" b="0"/>
            <a:pathLst>
              <a:path w="34291" h="102871">
                <a:moveTo>
                  <a:pt x="0" y="0"/>
                </a:moveTo>
                <a:lnTo>
                  <a:pt x="0" y="20473"/>
                </a:lnTo>
                <a:lnTo>
                  <a:pt x="953" y="24127"/>
                </a:lnTo>
                <a:lnTo>
                  <a:pt x="2540" y="28467"/>
                </a:lnTo>
                <a:lnTo>
                  <a:pt x="4551" y="33265"/>
                </a:lnTo>
                <a:lnTo>
                  <a:pt x="5892" y="37417"/>
                </a:lnTo>
                <a:lnTo>
                  <a:pt x="6785" y="41137"/>
                </a:lnTo>
                <a:lnTo>
                  <a:pt x="7381" y="44570"/>
                </a:lnTo>
                <a:lnTo>
                  <a:pt x="7778" y="48763"/>
                </a:lnTo>
                <a:lnTo>
                  <a:pt x="8043" y="53464"/>
                </a:lnTo>
                <a:lnTo>
                  <a:pt x="8219" y="58503"/>
                </a:lnTo>
                <a:lnTo>
                  <a:pt x="9290" y="62814"/>
                </a:lnTo>
                <a:lnTo>
                  <a:pt x="10956" y="66641"/>
                </a:lnTo>
                <a:lnTo>
                  <a:pt x="13019" y="70145"/>
                </a:lnTo>
                <a:lnTo>
                  <a:pt x="14394" y="73434"/>
                </a:lnTo>
                <a:lnTo>
                  <a:pt x="15311" y="76578"/>
                </a:lnTo>
                <a:lnTo>
                  <a:pt x="15922" y="79627"/>
                </a:lnTo>
                <a:lnTo>
                  <a:pt x="16330" y="82612"/>
                </a:lnTo>
                <a:lnTo>
                  <a:pt x="16602" y="85555"/>
                </a:lnTo>
                <a:lnTo>
                  <a:pt x="16783" y="88469"/>
                </a:lnTo>
                <a:lnTo>
                  <a:pt x="17856" y="91364"/>
                </a:lnTo>
                <a:lnTo>
                  <a:pt x="19524" y="94247"/>
                </a:lnTo>
                <a:lnTo>
                  <a:pt x="24494" y="101167"/>
                </a:lnTo>
                <a:lnTo>
                  <a:pt x="25855" y="101735"/>
                </a:lnTo>
                <a:lnTo>
                  <a:pt x="27713" y="102113"/>
                </a:lnTo>
                <a:lnTo>
                  <a:pt x="34290" y="10287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6"/>
          <p:cNvSpPr/>
          <p:nvPr/>
        </p:nvSpPr>
        <p:spPr>
          <a:xfrm>
            <a:off x="3954779" y="3549015"/>
            <a:ext cx="51298" cy="171451"/>
          </a:xfrm>
          <a:custGeom>
            <a:avLst/>
            <a:gdLst/>
            <a:ahLst/>
            <a:cxnLst/>
            <a:rect l="0" t="0" r="0" b="0"/>
            <a:pathLst>
              <a:path w="51298" h="171451">
                <a:moveTo>
                  <a:pt x="17146" y="0"/>
                </a:moveTo>
                <a:lnTo>
                  <a:pt x="21696" y="4551"/>
                </a:lnTo>
                <a:lnTo>
                  <a:pt x="23037" y="6843"/>
                </a:lnTo>
                <a:lnTo>
                  <a:pt x="24526" y="11931"/>
                </a:lnTo>
                <a:lnTo>
                  <a:pt x="25876" y="14622"/>
                </a:lnTo>
                <a:lnTo>
                  <a:pt x="27729" y="17368"/>
                </a:lnTo>
                <a:lnTo>
                  <a:pt x="29916" y="20151"/>
                </a:lnTo>
                <a:lnTo>
                  <a:pt x="31374" y="22959"/>
                </a:lnTo>
                <a:lnTo>
                  <a:pt x="32346" y="25783"/>
                </a:lnTo>
                <a:lnTo>
                  <a:pt x="32995" y="28618"/>
                </a:lnTo>
                <a:lnTo>
                  <a:pt x="34379" y="32414"/>
                </a:lnTo>
                <a:lnTo>
                  <a:pt x="36255" y="36849"/>
                </a:lnTo>
                <a:lnTo>
                  <a:pt x="38457" y="41711"/>
                </a:lnTo>
                <a:lnTo>
                  <a:pt x="40879" y="45905"/>
                </a:lnTo>
                <a:lnTo>
                  <a:pt x="43445" y="49653"/>
                </a:lnTo>
                <a:lnTo>
                  <a:pt x="46108" y="53105"/>
                </a:lnTo>
                <a:lnTo>
                  <a:pt x="47884" y="57310"/>
                </a:lnTo>
                <a:lnTo>
                  <a:pt x="49068" y="62020"/>
                </a:lnTo>
                <a:lnTo>
                  <a:pt x="49857" y="67063"/>
                </a:lnTo>
                <a:lnTo>
                  <a:pt x="50383" y="72331"/>
                </a:lnTo>
                <a:lnTo>
                  <a:pt x="50734" y="77748"/>
                </a:lnTo>
                <a:lnTo>
                  <a:pt x="51124" y="87895"/>
                </a:lnTo>
                <a:lnTo>
                  <a:pt x="51297" y="95579"/>
                </a:lnTo>
                <a:lnTo>
                  <a:pt x="50391" y="99914"/>
                </a:lnTo>
                <a:lnTo>
                  <a:pt x="48834" y="104710"/>
                </a:lnTo>
                <a:lnTo>
                  <a:pt x="46844" y="109811"/>
                </a:lnTo>
                <a:lnTo>
                  <a:pt x="44564" y="115117"/>
                </a:lnTo>
                <a:lnTo>
                  <a:pt x="39492" y="126093"/>
                </a:lnTo>
                <a:lnTo>
                  <a:pt x="36806" y="130734"/>
                </a:lnTo>
                <a:lnTo>
                  <a:pt x="34062" y="134781"/>
                </a:lnTo>
                <a:lnTo>
                  <a:pt x="31281" y="138432"/>
                </a:lnTo>
                <a:lnTo>
                  <a:pt x="28474" y="141818"/>
                </a:lnTo>
                <a:lnTo>
                  <a:pt x="25650" y="145027"/>
                </a:lnTo>
                <a:lnTo>
                  <a:pt x="22816" y="148120"/>
                </a:lnTo>
                <a:lnTo>
                  <a:pt x="20926" y="151134"/>
                </a:lnTo>
                <a:lnTo>
                  <a:pt x="19665" y="154096"/>
                </a:lnTo>
                <a:lnTo>
                  <a:pt x="18826" y="157023"/>
                </a:lnTo>
                <a:lnTo>
                  <a:pt x="17313" y="158974"/>
                </a:lnTo>
                <a:lnTo>
                  <a:pt x="15352" y="160275"/>
                </a:lnTo>
                <a:lnTo>
                  <a:pt x="13093" y="161143"/>
                </a:lnTo>
                <a:lnTo>
                  <a:pt x="10633" y="162673"/>
                </a:lnTo>
                <a:lnTo>
                  <a:pt x="8042" y="164646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7"/>
          <p:cNvSpPr/>
          <p:nvPr/>
        </p:nvSpPr>
        <p:spPr>
          <a:xfrm>
            <a:off x="4117657" y="3343682"/>
            <a:ext cx="230852" cy="427669"/>
          </a:xfrm>
          <a:custGeom>
            <a:avLst/>
            <a:gdLst/>
            <a:ahLst/>
            <a:cxnLst/>
            <a:rect l="0" t="0" r="0" b="0"/>
            <a:pathLst>
              <a:path w="230852" h="427669">
                <a:moveTo>
                  <a:pt x="0" y="42455"/>
                </a:moveTo>
                <a:lnTo>
                  <a:pt x="4551" y="42455"/>
                </a:lnTo>
                <a:lnTo>
                  <a:pt x="5892" y="43408"/>
                </a:lnTo>
                <a:lnTo>
                  <a:pt x="6785" y="44995"/>
                </a:lnTo>
                <a:lnTo>
                  <a:pt x="9290" y="52138"/>
                </a:lnTo>
                <a:lnTo>
                  <a:pt x="13019" y="59776"/>
                </a:lnTo>
                <a:lnTo>
                  <a:pt x="15311" y="69521"/>
                </a:lnTo>
                <a:lnTo>
                  <a:pt x="15922" y="74786"/>
                </a:lnTo>
                <a:lnTo>
                  <a:pt x="19142" y="83177"/>
                </a:lnTo>
                <a:lnTo>
                  <a:pt x="26309" y="95796"/>
                </a:lnTo>
                <a:lnTo>
                  <a:pt x="28969" y="100875"/>
                </a:lnTo>
                <a:lnTo>
                  <a:pt x="31926" y="111600"/>
                </a:lnTo>
                <a:lnTo>
                  <a:pt x="32714" y="117126"/>
                </a:lnTo>
                <a:lnTo>
                  <a:pt x="35144" y="121763"/>
                </a:lnTo>
                <a:lnTo>
                  <a:pt x="38669" y="125808"/>
                </a:lnTo>
                <a:lnTo>
                  <a:pt x="42925" y="129456"/>
                </a:lnTo>
                <a:lnTo>
                  <a:pt x="46714" y="133793"/>
                </a:lnTo>
                <a:lnTo>
                  <a:pt x="53465" y="143692"/>
                </a:lnTo>
                <a:lnTo>
                  <a:pt x="56598" y="147094"/>
                </a:lnTo>
                <a:lnTo>
                  <a:pt x="59639" y="149362"/>
                </a:lnTo>
                <a:lnTo>
                  <a:pt x="65559" y="152834"/>
                </a:lnTo>
                <a:lnTo>
                  <a:pt x="71365" y="157553"/>
                </a:lnTo>
                <a:lnTo>
                  <a:pt x="74246" y="159192"/>
                </a:lnTo>
                <a:lnTo>
                  <a:pt x="79989" y="161013"/>
                </a:lnTo>
                <a:lnTo>
                  <a:pt x="85715" y="161823"/>
                </a:lnTo>
                <a:lnTo>
                  <a:pt x="91436" y="162182"/>
                </a:lnTo>
                <a:lnTo>
                  <a:pt x="97153" y="162342"/>
                </a:lnTo>
                <a:lnTo>
                  <a:pt x="100011" y="161432"/>
                </a:lnTo>
                <a:lnTo>
                  <a:pt x="105727" y="157881"/>
                </a:lnTo>
                <a:lnTo>
                  <a:pt x="111443" y="153128"/>
                </a:lnTo>
                <a:lnTo>
                  <a:pt x="114300" y="150527"/>
                </a:lnTo>
                <a:lnTo>
                  <a:pt x="120015" y="142557"/>
                </a:lnTo>
                <a:lnTo>
                  <a:pt x="125730" y="133617"/>
                </a:lnTo>
                <a:lnTo>
                  <a:pt x="131445" y="126469"/>
                </a:lnTo>
                <a:lnTo>
                  <a:pt x="133350" y="122277"/>
                </a:lnTo>
                <a:lnTo>
                  <a:pt x="135467" y="112539"/>
                </a:lnTo>
                <a:lnTo>
                  <a:pt x="138947" y="101861"/>
                </a:lnTo>
                <a:lnTo>
                  <a:pt x="142717" y="90765"/>
                </a:lnTo>
                <a:lnTo>
                  <a:pt x="144392" y="79484"/>
                </a:lnTo>
                <a:lnTo>
                  <a:pt x="145335" y="66973"/>
                </a:lnTo>
                <a:lnTo>
                  <a:pt x="145556" y="57797"/>
                </a:lnTo>
                <a:lnTo>
                  <a:pt x="145723" y="26871"/>
                </a:lnTo>
                <a:lnTo>
                  <a:pt x="144773" y="22540"/>
                </a:lnTo>
                <a:lnTo>
                  <a:pt x="138351" y="10247"/>
                </a:lnTo>
                <a:lnTo>
                  <a:pt x="137689" y="6550"/>
                </a:lnTo>
                <a:lnTo>
                  <a:pt x="137191" y="0"/>
                </a:lnTo>
                <a:lnTo>
                  <a:pt x="137161" y="19754"/>
                </a:lnTo>
                <a:lnTo>
                  <a:pt x="141711" y="32766"/>
                </a:lnTo>
                <a:lnTo>
                  <a:pt x="146485" y="43229"/>
                </a:lnTo>
                <a:lnTo>
                  <a:pt x="152734" y="55181"/>
                </a:lnTo>
                <a:lnTo>
                  <a:pt x="157068" y="62369"/>
                </a:lnTo>
                <a:lnTo>
                  <a:pt x="161862" y="70019"/>
                </a:lnTo>
                <a:lnTo>
                  <a:pt x="166010" y="77023"/>
                </a:lnTo>
                <a:lnTo>
                  <a:pt x="173160" y="89886"/>
                </a:lnTo>
                <a:lnTo>
                  <a:pt x="176400" y="96936"/>
                </a:lnTo>
                <a:lnTo>
                  <a:pt x="179512" y="104493"/>
                </a:lnTo>
                <a:lnTo>
                  <a:pt x="182540" y="112389"/>
                </a:lnTo>
                <a:lnTo>
                  <a:pt x="185510" y="119558"/>
                </a:lnTo>
                <a:lnTo>
                  <a:pt x="191352" y="132603"/>
                </a:lnTo>
                <a:lnTo>
                  <a:pt x="194242" y="139701"/>
                </a:lnTo>
                <a:lnTo>
                  <a:pt x="197123" y="147291"/>
                </a:lnTo>
                <a:lnTo>
                  <a:pt x="199996" y="155208"/>
                </a:lnTo>
                <a:lnTo>
                  <a:pt x="203815" y="163344"/>
                </a:lnTo>
                <a:lnTo>
                  <a:pt x="208266" y="171625"/>
                </a:lnTo>
                <a:lnTo>
                  <a:pt x="213139" y="180004"/>
                </a:lnTo>
                <a:lnTo>
                  <a:pt x="217340" y="188446"/>
                </a:lnTo>
                <a:lnTo>
                  <a:pt x="221094" y="196933"/>
                </a:lnTo>
                <a:lnTo>
                  <a:pt x="224548" y="205448"/>
                </a:lnTo>
                <a:lnTo>
                  <a:pt x="226851" y="213982"/>
                </a:lnTo>
                <a:lnTo>
                  <a:pt x="228387" y="222529"/>
                </a:lnTo>
                <a:lnTo>
                  <a:pt x="229410" y="231084"/>
                </a:lnTo>
                <a:lnTo>
                  <a:pt x="230093" y="239645"/>
                </a:lnTo>
                <a:lnTo>
                  <a:pt x="230548" y="248210"/>
                </a:lnTo>
                <a:lnTo>
                  <a:pt x="230851" y="256778"/>
                </a:lnTo>
                <a:lnTo>
                  <a:pt x="230101" y="265347"/>
                </a:lnTo>
                <a:lnTo>
                  <a:pt x="228648" y="273917"/>
                </a:lnTo>
                <a:lnTo>
                  <a:pt x="226727" y="282488"/>
                </a:lnTo>
                <a:lnTo>
                  <a:pt x="224494" y="291060"/>
                </a:lnTo>
                <a:lnTo>
                  <a:pt x="222052" y="299632"/>
                </a:lnTo>
                <a:lnTo>
                  <a:pt x="219472" y="308204"/>
                </a:lnTo>
                <a:lnTo>
                  <a:pt x="215848" y="316775"/>
                </a:lnTo>
                <a:lnTo>
                  <a:pt x="211526" y="325348"/>
                </a:lnTo>
                <a:lnTo>
                  <a:pt x="206740" y="333920"/>
                </a:lnTo>
                <a:lnTo>
                  <a:pt x="202597" y="342493"/>
                </a:lnTo>
                <a:lnTo>
                  <a:pt x="198882" y="351065"/>
                </a:lnTo>
                <a:lnTo>
                  <a:pt x="195453" y="359638"/>
                </a:lnTo>
                <a:lnTo>
                  <a:pt x="191262" y="367258"/>
                </a:lnTo>
                <a:lnTo>
                  <a:pt x="186563" y="374243"/>
                </a:lnTo>
                <a:lnTo>
                  <a:pt x="181525" y="380805"/>
                </a:lnTo>
                <a:lnTo>
                  <a:pt x="176262" y="387084"/>
                </a:lnTo>
                <a:lnTo>
                  <a:pt x="170848" y="393175"/>
                </a:lnTo>
                <a:lnTo>
                  <a:pt x="165334" y="399141"/>
                </a:lnTo>
                <a:lnTo>
                  <a:pt x="159753" y="404071"/>
                </a:lnTo>
                <a:lnTo>
                  <a:pt x="154127" y="408310"/>
                </a:lnTo>
                <a:lnTo>
                  <a:pt x="148471" y="412088"/>
                </a:lnTo>
                <a:lnTo>
                  <a:pt x="142796" y="415560"/>
                </a:lnTo>
                <a:lnTo>
                  <a:pt x="137107" y="418827"/>
                </a:lnTo>
                <a:lnTo>
                  <a:pt x="131410" y="421957"/>
                </a:lnTo>
                <a:lnTo>
                  <a:pt x="126659" y="424044"/>
                </a:lnTo>
                <a:lnTo>
                  <a:pt x="122539" y="425435"/>
                </a:lnTo>
                <a:lnTo>
                  <a:pt x="118840" y="426363"/>
                </a:lnTo>
                <a:lnTo>
                  <a:pt x="114469" y="426981"/>
                </a:lnTo>
                <a:lnTo>
                  <a:pt x="109650" y="427393"/>
                </a:lnTo>
                <a:lnTo>
                  <a:pt x="104533" y="427668"/>
                </a:lnTo>
                <a:lnTo>
                  <a:pt x="100168" y="426899"/>
                </a:lnTo>
                <a:lnTo>
                  <a:pt x="96307" y="425434"/>
                </a:lnTo>
                <a:lnTo>
                  <a:pt x="92780" y="423504"/>
                </a:lnTo>
                <a:lnTo>
                  <a:pt x="88523" y="422218"/>
                </a:lnTo>
                <a:lnTo>
                  <a:pt x="83780" y="421360"/>
                </a:lnTo>
                <a:lnTo>
                  <a:pt x="78714" y="420788"/>
                </a:lnTo>
                <a:lnTo>
                  <a:pt x="75336" y="419455"/>
                </a:lnTo>
                <a:lnTo>
                  <a:pt x="73084" y="417613"/>
                </a:lnTo>
                <a:lnTo>
                  <a:pt x="71583" y="415433"/>
                </a:lnTo>
                <a:lnTo>
                  <a:pt x="69915" y="410471"/>
                </a:lnTo>
                <a:lnTo>
                  <a:pt x="69469" y="407814"/>
                </a:lnTo>
                <a:lnTo>
                  <a:pt x="66435" y="402322"/>
                </a:lnTo>
                <a:lnTo>
                  <a:pt x="64293" y="399524"/>
                </a:lnTo>
                <a:lnTo>
                  <a:pt x="61912" y="393875"/>
                </a:lnTo>
                <a:lnTo>
                  <a:pt x="60008" y="3853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8"/>
          <p:cNvSpPr/>
          <p:nvPr/>
        </p:nvSpPr>
        <p:spPr>
          <a:xfrm>
            <a:off x="4451984" y="3514725"/>
            <a:ext cx="51437" cy="111443"/>
          </a:xfrm>
          <a:custGeom>
            <a:avLst/>
            <a:gdLst/>
            <a:ahLst/>
            <a:cxnLst/>
            <a:rect l="0" t="0" r="0" b="0"/>
            <a:pathLst>
              <a:path w="51437" h="111443">
                <a:moveTo>
                  <a:pt x="0" y="0"/>
                </a:moveTo>
                <a:lnTo>
                  <a:pt x="7382" y="7380"/>
                </a:lnTo>
                <a:lnTo>
                  <a:pt x="8731" y="9683"/>
                </a:lnTo>
                <a:lnTo>
                  <a:pt x="12771" y="17321"/>
                </a:lnTo>
                <a:lnTo>
                  <a:pt x="14229" y="21072"/>
                </a:lnTo>
                <a:lnTo>
                  <a:pt x="15201" y="24526"/>
                </a:lnTo>
                <a:lnTo>
                  <a:pt x="15849" y="27780"/>
                </a:lnTo>
                <a:lnTo>
                  <a:pt x="17234" y="31855"/>
                </a:lnTo>
                <a:lnTo>
                  <a:pt x="19110" y="36476"/>
                </a:lnTo>
                <a:lnTo>
                  <a:pt x="21313" y="41462"/>
                </a:lnTo>
                <a:lnTo>
                  <a:pt x="23733" y="45739"/>
                </a:lnTo>
                <a:lnTo>
                  <a:pt x="26300" y="49543"/>
                </a:lnTo>
                <a:lnTo>
                  <a:pt x="28964" y="53031"/>
                </a:lnTo>
                <a:lnTo>
                  <a:pt x="30739" y="56308"/>
                </a:lnTo>
                <a:lnTo>
                  <a:pt x="31923" y="59446"/>
                </a:lnTo>
                <a:lnTo>
                  <a:pt x="32712" y="62491"/>
                </a:lnTo>
                <a:lnTo>
                  <a:pt x="33238" y="66425"/>
                </a:lnTo>
                <a:lnTo>
                  <a:pt x="33589" y="70953"/>
                </a:lnTo>
                <a:lnTo>
                  <a:pt x="33823" y="75877"/>
                </a:lnTo>
                <a:lnTo>
                  <a:pt x="34932" y="80112"/>
                </a:lnTo>
                <a:lnTo>
                  <a:pt x="36623" y="83888"/>
                </a:lnTo>
                <a:lnTo>
                  <a:pt x="38703" y="87358"/>
                </a:lnTo>
                <a:lnTo>
                  <a:pt x="40090" y="90623"/>
                </a:lnTo>
                <a:lnTo>
                  <a:pt x="41014" y="93753"/>
                </a:lnTo>
                <a:lnTo>
                  <a:pt x="41631" y="96792"/>
                </a:lnTo>
                <a:lnTo>
                  <a:pt x="42994" y="98818"/>
                </a:lnTo>
                <a:lnTo>
                  <a:pt x="44855" y="100169"/>
                </a:lnTo>
                <a:lnTo>
                  <a:pt x="50136" y="102336"/>
                </a:lnTo>
                <a:lnTo>
                  <a:pt x="50569" y="103466"/>
                </a:lnTo>
                <a:lnTo>
                  <a:pt x="50858" y="105173"/>
                </a:lnTo>
                <a:lnTo>
                  <a:pt x="51436" y="11144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9"/>
          <p:cNvSpPr/>
          <p:nvPr/>
        </p:nvSpPr>
        <p:spPr>
          <a:xfrm>
            <a:off x="4460557" y="3274695"/>
            <a:ext cx="221138" cy="317017"/>
          </a:xfrm>
          <a:custGeom>
            <a:avLst/>
            <a:gdLst/>
            <a:ahLst/>
            <a:cxnLst/>
            <a:rect l="0" t="0" r="0" b="0"/>
            <a:pathLst>
              <a:path w="221138" h="317017">
                <a:moveTo>
                  <a:pt x="0" y="0"/>
                </a:moveTo>
                <a:lnTo>
                  <a:pt x="33170" y="0"/>
                </a:lnTo>
                <a:lnTo>
                  <a:pt x="38306" y="952"/>
                </a:lnTo>
                <a:lnTo>
                  <a:pt x="43635" y="2540"/>
                </a:lnTo>
                <a:lnTo>
                  <a:pt x="55588" y="6844"/>
                </a:lnTo>
                <a:lnTo>
                  <a:pt x="94844" y="20151"/>
                </a:lnTo>
                <a:lnTo>
                  <a:pt x="103234" y="23911"/>
                </a:lnTo>
                <a:lnTo>
                  <a:pt x="111686" y="28323"/>
                </a:lnTo>
                <a:lnTo>
                  <a:pt x="120177" y="33170"/>
                </a:lnTo>
                <a:lnTo>
                  <a:pt x="127743" y="38305"/>
                </a:lnTo>
                <a:lnTo>
                  <a:pt x="134692" y="43635"/>
                </a:lnTo>
                <a:lnTo>
                  <a:pt x="141229" y="49092"/>
                </a:lnTo>
                <a:lnTo>
                  <a:pt x="148446" y="54635"/>
                </a:lnTo>
                <a:lnTo>
                  <a:pt x="156114" y="60236"/>
                </a:lnTo>
                <a:lnTo>
                  <a:pt x="164083" y="65875"/>
                </a:lnTo>
                <a:lnTo>
                  <a:pt x="171301" y="72491"/>
                </a:lnTo>
                <a:lnTo>
                  <a:pt x="178019" y="79760"/>
                </a:lnTo>
                <a:lnTo>
                  <a:pt x="184401" y="87463"/>
                </a:lnTo>
                <a:lnTo>
                  <a:pt x="189609" y="95456"/>
                </a:lnTo>
                <a:lnTo>
                  <a:pt x="194034" y="103642"/>
                </a:lnTo>
                <a:lnTo>
                  <a:pt x="197936" y="111957"/>
                </a:lnTo>
                <a:lnTo>
                  <a:pt x="201490" y="120358"/>
                </a:lnTo>
                <a:lnTo>
                  <a:pt x="204812" y="128816"/>
                </a:lnTo>
                <a:lnTo>
                  <a:pt x="211042" y="145834"/>
                </a:lnTo>
                <a:lnTo>
                  <a:pt x="216987" y="162922"/>
                </a:lnTo>
                <a:lnTo>
                  <a:pt x="218953" y="171480"/>
                </a:lnTo>
                <a:lnTo>
                  <a:pt x="220264" y="180042"/>
                </a:lnTo>
                <a:lnTo>
                  <a:pt x="221137" y="188608"/>
                </a:lnTo>
                <a:lnTo>
                  <a:pt x="220768" y="197176"/>
                </a:lnTo>
                <a:lnTo>
                  <a:pt x="219568" y="205746"/>
                </a:lnTo>
                <a:lnTo>
                  <a:pt x="217817" y="214316"/>
                </a:lnTo>
                <a:lnTo>
                  <a:pt x="215696" y="222887"/>
                </a:lnTo>
                <a:lnTo>
                  <a:pt x="213330" y="231459"/>
                </a:lnTo>
                <a:lnTo>
                  <a:pt x="208161" y="248603"/>
                </a:lnTo>
                <a:lnTo>
                  <a:pt x="202688" y="265747"/>
                </a:lnTo>
                <a:lnTo>
                  <a:pt x="200848" y="273367"/>
                </a:lnTo>
                <a:lnTo>
                  <a:pt x="199621" y="280352"/>
                </a:lnTo>
                <a:lnTo>
                  <a:pt x="198803" y="286914"/>
                </a:lnTo>
                <a:lnTo>
                  <a:pt x="195354" y="296745"/>
                </a:lnTo>
                <a:lnTo>
                  <a:pt x="190647" y="304289"/>
                </a:lnTo>
                <a:lnTo>
                  <a:pt x="185379" y="310817"/>
                </a:lnTo>
                <a:lnTo>
                  <a:pt x="182641" y="312939"/>
                </a:lnTo>
                <a:lnTo>
                  <a:pt x="177059" y="315296"/>
                </a:lnTo>
                <a:lnTo>
                  <a:pt x="173112" y="316623"/>
                </a:lnTo>
                <a:lnTo>
                  <a:pt x="167392" y="317016"/>
                </a:lnTo>
                <a:lnTo>
                  <a:pt x="165887" y="316119"/>
                </a:lnTo>
                <a:lnTo>
                  <a:pt x="164884" y="314569"/>
                </a:lnTo>
                <a:lnTo>
                  <a:pt x="163273" y="309787"/>
                </a:lnTo>
                <a:lnTo>
                  <a:pt x="162877" y="3000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0"/>
          <p:cNvSpPr/>
          <p:nvPr/>
        </p:nvSpPr>
        <p:spPr>
          <a:xfrm>
            <a:off x="5175973" y="2863214"/>
            <a:ext cx="167553" cy="273926"/>
          </a:xfrm>
          <a:custGeom>
            <a:avLst/>
            <a:gdLst/>
            <a:ahLst/>
            <a:cxnLst/>
            <a:rect l="0" t="0" r="0" b="0"/>
            <a:pathLst>
              <a:path w="167553" h="273926">
                <a:moveTo>
                  <a:pt x="56109" y="0"/>
                </a:moveTo>
                <a:lnTo>
                  <a:pt x="56109" y="7381"/>
                </a:lnTo>
                <a:lnTo>
                  <a:pt x="53569" y="13123"/>
                </a:lnTo>
                <a:lnTo>
                  <a:pt x="49265" y="21073"/>
                </a:lnTo>
                <a:lnTo>
                  <a:pt x="44177" y="27781"/>
                </a:lnTo>
                <a:lnTo>
                  <a:pt x="41487" y="31856"/>
                </a:lnTo>
                <a:lnTo>
                  <a:pt x="38741" y="36477"/>
                </a:lnTo>
                <a:lnTo>
                  <a:pt x="35958" y="41463"/>
                </a:lnTo>
                <a:lnTo>
                  <a:pt x="30325" y="52084"/>
                </a:lnTo>
                <a:lnTo>
                  <a:pt x="18949" y="74424"/>
                </a:lnTo>
                <a:lnTo>
                  <a:pt x="17048" y="80096"/>
                </a:lnTo>
                <a:lnTo>
                  <a:pt x="15781" y="85783"/>
                </a:lnTo>
                <a:lnTo>
                  <a:pt x="14936" y="91479"/>
                </a:lnTo>
                <a:lnTo>
                  <a:pt x="13420" y="98133"/>
                </a:lnTo>
                <a:lnTo>
                  <a:pt x="11458" y="105428"/>
                </a:lnTo>
                <a:lnTo>
                  <a:pt x="9196" y="113148"/>
                </a:lnTo>
                <a:lnTo>
                  <a:pt x="7689" y="120200"/>
                </a:lnTo>
                <a:lnTo>
                  <a:pt x="6684" y="126806"/>
                </a:lnTo>
                <a:lnTo>
                  <a:pt x="6014" y="133115"/>
                </a:lnTo>
                <a:lnTo>
                  <a:pt x="4615" y="139226"/>
                </a:lnTo>
                <a:lnTo>
                  <a:pt x="2730" y="145205"/>
                </a:lnTo>
                <a:lnTo>
                  <a:pt x="520" y="151096"/>
                </a:lnTo>
                <a:lnTo>
                  <a:pt x="0" y="156928"/>
                </a:lnTo>
                <a:lnTo>
                  <a:pt x="605" y="162722"/>
                </a:lnTo>
                <a:lnTo>
                  <a:pt x="1962" y="168489"/>
                </a:lnTo>
                <a:lnTo>
                  <a:pt x="2866" y="174238"/>
                </a:lnTo>
                <a:lnTo>
                  <a:pt x="3468" y="179977"/>
                </a:lnTo>
                <a:lnTo>
                  <a:pt x="3870" y="185707"/>
                </a:lnTo>
                <a:lnTo>
                  <a:pt x="5091" y="190480"/>
                </a:lnTo>
                <a:lnTo>
                  <a:pt x="8986" y="198323"/>
                </a:lnTo>
                <a:lnTo>
                  <a:pt x="13893" y="207524"/>
                </a:lnTo>
                <a:lnTo>
                  <a:pt x="16536" y="212644"/>
                </a:lnTo>
                <a:lnTo>
                  <a:pt x="19249" y="217011"/>
                </a:lnTo>
                <a:lnTo>
                  <a:pt x="22011" y="220874"/>
                </a:lnTo>
                <a:lnTo>
                  <a:pt x="24804" y="224402"/>
                </a:lnTo>
                <a:lnTo>
                  <a:pt x="27619" y="228659"/>
                </a:lnTo>
                <a:lnTo>
                  <a:pt x="30449" y="233402"/>
                </a:lnTo>
                <a:lnTo>
                  <a:pt x="33287" y="238469"/>
                </a:lnTo>
                <a:lnTo>
                  <a:pt x="37084" y="241847"/>
                </a:lnTo>
                <a:lnTo>
                  <a:pt x="41521" y="244099"/>
                </a:lnTo>
                <a:lnTo>
                  <a:pt x="46384" y="245601"/>
                </a:lnTo>
                <a:lnTo>
                  <a:pt x="51530" y="247554"/>
                </a:lnTo>
                <a:lnTo>
                  <a:pt x="56867" y="249808"/>
                </a:lnTo>
                <a:lnTo>
                  <a:pt x="62329" y="252264"/>
                </a:lnTo>
                <a:lnTo>
                  <a:pt x="66924" y="254854"/>
                </a:lnTo>
                <a:lnTo>
                  <a:pt x="70939" y="257533"/>
                </a:lnTo>
                <a:lnTo>
                  <a:pt x="74568" y="260271"/>
                </a:lnTo>
                <a:lnTo>
                  <a:pt x="78892" y="262097"/>
                </a:lnTo>
                <a:lnTo>
                  <a:pt x="83680" y="263314"/>
                </a:lnTo>
                <a:lnTo>
                  <a:pt x="88778" y="264125"/>
                </a:lnTo>
                <a:lnTo>
                  <a:pt x="94080" y="265619"/>
                </a:lnTo>
                <a:lnTo>
                  <a:pt x="99521" y="267567"/>
                </a:lnTo>
                <a:lnTo>
                  <a:pt x="105053" y="269818"/>
                </a:lnTo>
                <a:lnTo>
                  <a:pt x="110646" y="271319"/>
                </a:lnTo>
                <a:lnTo>
                  <a:pt x="116279" y="272319"/>
                </a:lnTo>
                <a:lnTo>
                  <a:pt x="121940" y="272987"/>
                </a:lnTo>
                <a:lnTo>
                  <a:pt x="127619" y="273431"/>
                </a:lnTo>
                <a:lnTo>
                  <a:pt x="133310" y="273728"/>
                </a:lnTo>
                <a:lnTo>
                  <a:pt x="139009" y="273925"/>
                </a:lnTo>
                <a:lnTo>
                  <a:pt x="144713" y="273105"/>
                </a:lnTo>
                <a:lnTo>
                  <a:pt x="150421" y="271605"/>
                </a:lnTo>
                <a:lnTo>
                  <a:pt x="167552" y="26574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1"/>
          <p:cNvSpPr/>
          <p:nvPr/>
        </p:nvSpPr>
        <p:spPr>
          <a:xfrm>
            <a:off x="5386387" y="2906077"/>
            <a:ext cx="214314" cy="180024"/>
          </a:xfrm>
          <a:custGeom>
            <a:avLst/>
            <a:gdLst/>
            <a:ahLst/>
            <a:cxnLst/>
            <a:rect l="0" t="0" r="0" b="0"/>
            <a:pathLst>
              <a:path w="214314" h="180024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9683" y="15181"/>
                </a:lnTo>
                <a:lnTo>
                  <a:pt x="13123" y="17741"/>
                </a:lnTo>
                <a:lnTo>
                  <a:pt x="17321" y="20400"/>
                </a:lnTo>
                <a:lnTo>
                  <a:pt x="21072" y="23125"/>
                </a:lnTo>
                <a:lnTo>
                  <a:pt x="24526" y="25894"/>
                </a:lnTo>
                <a:lnTo>
                  <a:pt x="30903" y="31511"/>
                </a:lnTo>
                <a:lnTo>
                  <a:pt x="36912" y="37182"/>
                </a:lnTo>
                <a:lnTo>
                  <a:pt x="50201" y="50281"/>
                </a:lnTo>
                <a:lnTo>
                  <a:pt x="54423" y="55428"/>
                </a:lnTo>
                <a:lnTo>
                  <a:pt x="58189" y="60765"/>
                </a:lnTo>
                <a:lnTo>
                  <a:pt x="61652" y="66227"/>
                </a:lnTo>
                <a:lnTo>
                  <a:pt x="65867" y="70822"/>
                </a:lnTo>
                <a:lnTo>
                  <a:pt x="70581" y="74837"/>
                </a:lnTo>
                <a:lnTo>
                  <a:pt x="75629" y="78466"/>
                </a:lnTo>
                <a:lnTo>
                  <a:pt x="79947" y="82791"/>
                </a:lnTo>
                <a:lnTo>
                  <a:pt x="83778" y="87579"/>
                </a:lnTo>
                <a:lnTo>
                  <a:pt x="87285" y="92676"/>
                </a:lnTo>
                <a:lnTo>
                  <a:pt x="91527" y="97026"/>
                </a:lnTo>
                <a:lnTo>
                  <a:pt x="96261" y="100879"/>
                </a:lnTo>
                <a:lnTo>
                  <a:pt x="101321" y="104401"/>
                </a:lnTo>
                <a:lnTo>
                  <a:pt x="106600" y="108653"/>
                </a:lnTo>
                <a:lnTo>
                  <a:pt x="112024" y="113393"/>
                </a:lnTo>
                <a:lnTo>
                  <a:pt x="117546" y="118458"/>
                </a:lnTo>
                <a:lnTo>
                  <a:pt x="123131" y="122787"/>
                </a:lnTo>
                <a:lnTo>
                  <a:pt x="128760" y="126625"/>
                </a:lnTo>
                <a:lnTo>
                  <a:pt x="134418" y="130137"/>
                </a:lnTo>
                <a:lnTo>
                  <a:pt x="139142" y="133431"/>
                </a:lnTo>
                <a:lnTo>
                  <a:pt x="143244" y="136579"/>
                </a:lnTo>
                <a:lnTo>
                  <a:pt x="146931" y="139630"/>
                </a:lnTo>
                <a:lnTo>
                  <a:pt x="150342" y="142617"/>
                </a:lnTo>
                <a:lnTo>
                  <a:pt x="153568" y="145560"/>
                </a:lnTo>
                <a:lnTo>
                  <a:pt x="159693" y="151371"/>
                </a:lnTo>
                <a:lnTo>
                  <a:pt x="174265" y="165725"/>
                </a:lnTo>
                <a:lnTo>
                  <a:pt x="178089" y="168586"/>
                </a:lnTo>
                <a:lnTo>
                  <a:pt x="182544" y="171446"/>
                </a:lnTo>
                <a:lnTo>
                  <a:pt x="187418" y="174304"/>
                </a:lnTo>
                <a:lnTo>
                  <a:pt x="191620" y="176211"/>
                </a:lnTo>
                <a:lnTo>
                  <a:pt x="195375" y="177481"/>
                </a:lnTo>
                <a:lnTo>
                  <a:pt x="198830" y="178328"/>
                </a:lnTo>
                <a:lnTo>
                  <a:pt x="205209" y="179270"/>
                </a:lnTo>
                <a:lnTo>
                  <a:pt x="214313" y="18002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2"/>
          <p:cNvSpPr/>
          <p:nvPr/>
        </p:nvSpPr>
        <p:spPr>
          <a:xfrm>
            <a:off x="5437822" y="2871787"/>
            <a:ext cx="120016" cy="222886"/>
          </a:xfrm>
          <a:custGeom>
            <a:avLst/>
            <a:gdLst/>
            <a:ahLst/>
            <a:cxnLst/>
            <a:rect l="0" t="0" r="0" b="0"/>
            <a:pathLst>
              <a:path w="120016" h="222886">
                <a:moveTo>
                  <a:pt x="120015" y="0"/>
                </a:moveTo>
                <a:lnTo>
                  <a:pt x="120015" y="4551"/>
                </a:lnTo>
                <a:lnTo>
                  <a:pt x="119063" y="7797"/>
                </a:lnTo>
                <a:lnTo>
                  <a:pt x="117475" y="11865"/>
                </a:lnTo>
                <a:lnTo>
                  <a:pt x="115465" y="16483"/>
                </a:lnTo>
                <a:lnTo>
                  <a:pt x="110690" y="26693"/>
                </a:lnTo>
                <a:lnTo>
                  <a:pt x="108084" y="32083"/>
                </a:lnTo>
                <a:lnTo>
                  <a:pt x="105393" y="38534"/>
                </a:lnTo>
                <a:lnTo>
                  <a:pt x="102647" y="45692"/>
                </a:lnTo>
                <a:lnTo>
                  <a:pt x="99864" y="53321"/>
                </a:lnTo>
                <a:lnTo>
                  <a:pt x="96104" y="60313"/>
                </a:lnTo>
                <a:lnTo>
                  <a:pt x="91692" y="66878"/>
                </a:lnTo>
                <a:lnTo>
                  <a:pt x="86845" y="73161"/>
                </a:lnTo>
                <a:lnTo>
                  <a:pt x="81709" y="80206"/>
                </a:lnTo>
                <a:lnTo>
                  <a:pt x="70923" y="95655"/>
                </a:lnTo>
                <a:lnTo>
                  <a:pt x="54140" y="120417"/>
                </a:lnTo>
                <a:lnTo>
                  <a:pt x="49429" y="127903"/>
                </a:lnTo>
                <a:lnTo>
                  <a:pt x="45335" y="134799"/>
                </a:lnTo>
                <a:lnTo>
                  <a:pt x="41654" y="141301"/>
                </a:lnTo>
                <a:lnTo>
                  <a:pt x="35023" y="153606"/>
                </a:lnTo>
                <a:lnTo>
                  <a:pt x="23005" y="177027"/>
                </a:lnTo>
                <a:lnTo>
                  <a:pt x="21051" y="182788"/>
                </a:lnTo>
                <a:lnTo>
                  <a:pt x="19749" y="188534"/>
                </a:lnTo>
                <a:lnTo>
                  <a:pt x="18882" y="194269"/>
                </a:lnTo>
                <a:lnTo>
                  <a:pt x="17350" y="199045"/>
                </a:lnTo>
                <a:lnTo>
                  <a:pt x="15377" y="203182"/>
                </a:lnTo>
                <a:lnTo>
                  <a:pt x="13109" y="206892"/>
                </a:lnTo>
                <a:lnTo>
                  <a:pt x="10644" y="210318"/>
                </a:lnTo>
                <a:lnTo>
                  <a:pt x="8049" y="213555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3"/>
          <p:cNvSpPr/>
          <p:nvPr/>
        </p:nvSpPr>
        <p:spPr>
          <a:xfrm>
            <a:off x="5643562" y="3009052"/>
            <a:ext cx="94298" cy="111304"/>
          </a:xfrm>
          <a:custGeom>
            <a:avLst/>
            <a:gdLst/>
            <a:ahLst/>
            <a:cxnLst/>
            <a:rect l="0" t="0" r="0" b="0"/>
            <a:pathLst>
              <a:path w="94298" h="111304">
                <a:moveTo>
                  <a:pt x="0" y="17040"/>
                </a:moveTo>
                <a:lnTo>
                  <a:pt x="0" y="12489"/>
                </a:lnTo>
                <a:lnTo>
                  <a:pt x="953" y="11149"/>
                </a:lnTo>
                <a:lnTo>
                  <a:pt x="2540" y="10255"/>
                </a:lnTo>
                <a:lnTo>
                  <a:pt x="7381" y="8820"/>
                </a:lnTo>
                <a:lnTo>
                  <a:pt x="8730" y="8703"/>
                </a:lnTo>
                <a:lnTo>
                  <a:pt x="10583" y="8625"/>
                </a:lnTo>
                <a:lnTo>
                  <a:pt x="12770" y="8572"/>
                </a:lnTo>
                <a:lnTo>
                  <a:pt x="15181" y="7585"/>
                </a:lnTo>
                <a:lnTo>
                  <a:pt x="17741" y="5974"/>
                </a:lnTo>
                <a:lnTo>
                  <a:pt x="20400" y="3948"/>
                </a:lnTo>
                <a:lnTo>
                  <a:pt x="24077" y="2597"/>
                </a:lnTo>
                <a:lnTo>
                  <a:pt x="28434" y="1696"/>
                </a:lnTo>
                <a:lnTo>
                  <a:pt x="33244" y="1096"/>
                </a:lnTo>
                <a:lnTo>
                  <a:pt x="37403" y="696"/>
                </a:lnTo>
                <a:lnTo>
                  <a:pt x="41127" y="429"/>
                </a:lnTo>
                <a:lnTo>
                  <a:pt x="44563" y="251"/>
                </a:lnTo>
                <a:lnTo>
                  <a:pt x="50921" y="53"/>
                </a:lnTo>
                <a:lnTo>
                  <a:pt x="53950" y="0"/>
                </a:lnTo>
                <a:lnTo>
                  <a:pt x="57874" y="918"/>
                </a:lnTo>
                <a:lnTo>
                  <a:pt x="62395" y="2482"/>
                </a:lnTo>
                <a:lnTo>
                  <a:pt x="67314" y="4477"/>
                </a:lnTo>
                <a:lnTo>
                  <a:pt x="71546" y="5807"/>
                </a:lnTo>
                <a:lnTo>
                  <a:pt x="75320" y="6694"/>
                </a:lnTo>
                <a:lnTo>
                  <a:pt x="78789" y="7285"/>
                </a:lnTo>
                <a:lnTo>
                  <a:pt x="82053" y="8632"/>
                </a:lnTo>
                <a:lnTo>
                  <a:pt x="85182" y="10482"/>
                </a:lnTo>
                <a:lnTo>
                  <a:pt x="88221" y="12668"/>
                </a:lnTo>
                <a:lnTo>
                  <a:pt x="90246" y="15078"/>
                </a:lnTo>
                <a:lnTo>
                  <a:pt x="91597" y="17637"/>
                </a:lnTo>
                <a:lnTo>
                  <a:pt x="92497" y="20296"/>
                </a:lnTo>
                <a:lnTo>
                  <a:pt x="93097" y="23021"/>
                </a:lnTo>
                <a:lnTo>
                  <a:pt x="93497" y="25789"/>
                </a:lnTo>
                <a:lnTo>
                  <a:pt x="93764" y="28588"/>
                </a:lnTo>
                <a:lnTo>
                  <a:pt x="92989" y="32359"/>
                </a:lnTo>
                <a:lnTo>
                  <a:pt x="91521" y="36778"/>
                </a:lnTo>
                <a:lnTo>
                  <a:pt x="89588" y="41628"/>
                </a:lnTo>
                <a:lnTo>
                  <a:pt x="87349" y="45815"/>
                </a:lnTo>
                <a:lnTo>
                  <a:pt x="84903" y="49558"/>
                </a:lnTo>
                <a:lnTo>
                  <a:pt x="82319" y="53007"/>
                </a:lnTo>
                <a:lnTo>
                  <a:pt x="78692" y="56257"/>
                </a:lnTo>
                <a:lnTo>
                  <a:pt x="74369" y="59378"/>
                </a:lnTo>
                <a:lnTo>
                  <a:pt x="69582" y="62410"/>
                </a:lnTo>
                <a:lnTo>
                  <a:pt x="65438" y="66337"/>
                </a:lnTo>
                <a:lnTo>
                  <a:pt x="61723" y="70860"/>
                </a:lnTo>
                <a:lnTo>
                  <a:pt x="53467" y="82704"/>
                </a:lnTo>
                <a:lnTo>
                  <a:pt x="51838" y="84629"/>
                </a:lnTo>
                <a:lnTo>
                  <a:pt x="49799" y="86864"/>
                </a:lnTo>
                <a:lnTo>
                  <a:pt x="47486" y="89307"/>
                </a:lnTo>
                <a:lnTo>
                  <a:pt x="45945" y="91888"/>
                </a:lnTo>
                <a:lnTo>
                  <a:pt x="44918" y="94561"/>
                </a:lnTo>
                <a:lnTo>
                  <a:pt x="43269" y="101145"/>
                </a:lnTo>
                <a:lnTo>
                  <a:pt x="43043" y="104585"/>
                </a:lnTo>
                <a:lnTo>
                  <a:pt x="42983" y="106836"/>
                </a:lnTo>
                <a:lnTo>
                  <a:pt x="43895" y="108336"/>
                </a:lnTo>
                <a:lnTo>
                  <a:pt x="45456" y="109337"/>
                </a:lnTo>
                <a:lnTo>
                  <a:pt x="50254" y="110943"/>
                </a:lnTo>
                <a:lnTo>
                  <a:pt x="52553" y="111074"/>
                </a:lnTo>
                <a:lnTo>
                  <a:pt x="60187" y="111221"/>
                </a:lnTo>
                <a:lnTo>
                  <a:pt x="70644" y="111303"/>
                </a:lnTo>
                <a:lnTo>
                  <a:pt x="73766" y="110362"/>
                </a:lnTo>
                <a:lnTo>
                  <a:pt x="76800" y="108782"/>
                </a:lnTo>
                <a:lnTo>
                  <a:pt x="79775" y="106776"/>
                </a:lnTo>
                <a:lnTo>
                  <a:pt x="82711" y="105439"/>
                </a:lnTo>
                <a:lnTo>
                  <a:pt x="85621" y="104548"/>
                </a:lnTo>
                <a:lnTo>
                  <a:pt x="94297" y="1027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4"/>
          <p:cNvSpPr/>
          <p:nvPr/>
        </p:nvSpPr>
        <p:spPr>
          <a:xfrm>
            <a:off x="5840729" y="3034664"/>
            <a:ext cx="59861" cy="154307"/>
          </a:xfrm>
          <a:custGeom>
            <a:avLst/>
            <a:gdLst/>
            <a:ahLst/>
            <a:cxnLst/>
            <a:rect l="0" t="0" r="0" b="0"/>
            <a:pathLst>
              <a:path w="59861" h="154307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1"/>
                </a:lnTo>
                <a:lnTo>
                  <a:pt x="7382" y="4552"/>
                </a:lnTo>
                <a:lnTo>
                  <a:pt x="8731" y="6845"/>
                </a:lnTo>
                <a:lnTo>
                  <a:pt x="10584" y="9326"/>
                </a:lnTo>
                <a:lnTo>
                  <a:pt x="12771" y="11932"/>
                </a:lnTo>
                <a:lnTo>
                  <a:pt x="15182" y="14623"/>
                </a:lnTo>
                <a:lnTo>
                  <a:pt x="20400" y="20152"/>
                </a:lnTo>
                <a:lnTo>
                  <a:pt x="23125" y="22007"/>
                </a:lnTo>
                <a:lnTo>
                  <a:pt x="25895" y="23244"/>
                </a:lnTo>
                <a:lnTo>
                  <a:pt x="28694" y="24069"/>
                </a:lnTo>
                <a:lnTo>
                  <a:pt x="31512" y="25571"/>
                </a:lnTo>
                <a:lnTo>
                  <a:pt x="34343" y="27525"/>
                </a:lnTo>
                <a:lnTo>
                  <a:pt x="37183" y="29780"/>
                </a:lnTo>
                <a:lnTo>
                  <a:pt x="40029" y="33189"/>
                </a:lnTo>
                <a:lnTo>
                  <a:pt x="42879" y="37366"/>
                </a:lnTo>
                <a:lnTo>
                  <a:pt x="45731" y="42056"/>
                </a:lnTo>
                <a:lnTo>
                  <a:pt x="48585" y="46135"/>
                </a:lnTo>
                <a:lnTo>
                  <a:pt x="51440" y="49807"/>
                </a:lnTo>
                <a:lnTo>
                  <a:pt x="54296" y="53207"/>
                </a:lnTo>
                <a:lnTo>
                  <a:pt x="56200" y="57379"/>
                </a:lnTo>
                <a:lnTo>
                  <a:pt x="57469" y="62066"/>
                </a:lnTo>
                <a:lnTo>
                  <a:pt x="58316" y="67095"/>
                </a:lnTo>
                <a:lnTo>
                  <a:pt x="58880" y="72352"/>
                </a:lnTo>
                <a:lnTo>
                  <a:pt x="59256" y="77763"/>
                </a:lnTo>
                <a:lnTo>
                  <a:pt x="59674" y="87902"/>
                </a:lnTo>
                <a:lnTo>
                  <a:pt x="59860" y="95583"/>
                </a:lnTo>
                <a:lnTo>
                  <a:pt x="58956" y="99917"/>
                </a:lnTo>
                <a:lnTo>
                  <a:pt x="57402" y="104712"/>
                </a:lnTo>
                <a:lnTo>
                  <a:pt x="55413" y="109813"/>
                </a:lnTo>
                <a:lnTo>
                  <a:pt x="53135" y="114166"/>
                </a:lnTo>
                <a:lnTo>
                  <a:pt x="50664" y="118021"/>
                </a:lnTo>
                <a:lnTo>
                  <a:pt x="48063" y="121543"/>
                </a:lnTo>
                <a:lnTo>
                  <a:pt x="45377" y="124844"/>
                </a:lnTo>
                <a:lnTo>
                  <a:pt x="42634" y="127997"/>
                </a:lnTo>
                <a:lnTo>
                  <a:pt x="39853" y="131052"/>
                </a:lnTo>
                <a:lnTo>
                  <a:pt x="36094" y="134041"/>
                </a:lnTo>
                <a:lnTo>
                  <a:pt x="31683" y="136986"/>
                </a:lnTo>
                <a:lnTo>
                  <a:pt x="26837" y="139901"/>
                </a:lnTo>
                <a:lnTo>
                  <a:pt x="23607" y="142798"/>
                </a:lnTo>
                <a:lnTo>
                  <a:pt x="21453" y="145681"/>
                </a:lnTo>
                <a:lnTo>
                  <a:pt x="17146" y="15430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5"/>
          <p:cNvSpPr/>
          <p:nvPr/>
        </p:nvSpPr>
        <p:spPr>
          <a:xfrm>
            <a:off x="5960745" y="2854655"/>
            <a:ext cx="303825" cy="394276"/>
          </a:xfrm>
          <a:custGeom>
            <a:avLst/>
            <a:gdLst/>
            <a:ahLst/>
            <a:cxnLst/>
            <a:rect l="0" t="0" r="0" b="0"/>
            <a:pathLst>
              <a:path w="303825" h="394276">
                <a:moveTo>
                  <a:pt x="0" y="25705"/>
                </a:moveTo>
                <a:lnTo>
                  <a:pt x="7381" y="33085"/>
                </a:lnTo>
                <a:lnTo>
                  <a:pt x="8042" y="36288"/>
                </a:lnTo>
                <a:lnTo>
                  <a:pt x="8467" y="46104"/>
                </a:lnTo>
                <a:lnTo>
                  <a:pt x="9455" y="48829"/>
                </a:lnTo>
                <a:lnTo>
                  <a:pt x="13092" y="54397"/>
                </a:lnTo>
                <a:lnTo>
                  <a:pt x="20495" y="62887"/>
                </a:lnTo>
                <a:lnTo>
                  <a:pt x="22235" y="67638"/>
                </a:lnTo>
                <a:lnTo>
                  <a:pt x="23396" y="73663"/>
                </a:lnTo>
                <a:lnTo>
                  <a:pt x="24170" y="80537"/>
                </a:lnTo>
                <a:lnTo>
                  <a:pt x="27569" y="90714"/>
                </a:lnTo>
                <a:lnTo>
                  <a:pt x="32255" y="99365"/>
                </a:lnTo>
                <a:lnTo>
                  <a:pt x="45828" y="126010"/>
                </a:lnTo>
                <a:lnTo>
                  <a:pt x="51482" y="134737"/>
                </a:lnTo>
                <a:lnTo>
                  <a:pt x="60021" y="145006"/>
                </a:lnTo>
                <a:lnTo>
                  <a:pt x="62874" y="148101"/>
                </a:lnTo>
                <a:lnTo>
                  <a:pt x="65729" y="150165"/>
                </a:lnTo>
                <a:lnTo>
                  <a:pt x="71440" y="152458"/>
                </a:lnTo>
                <a:lnTo>
                  <a:pt x="79693" y="153477"/>
                </a:lnTo>
                <a:lnTo>
                  <a:pt x="84561" y="153748"/>
                </a:lnTo>
                <a:lnTo>
                  <a:pt x="95050" y="154051"/>
                </a:lnTo>
                <a:lnTo>
                  <a:pt x="100514" y="154131"/>
                </a:lnTo>
                <a:lnTo>
                  <a:pt x="105109" y="153232"/>
                </a:lnTo>
                <a:lnTo>
                  <a:pt x="116127" y="148369"/>
                </a:lnTo>
                <a:lnTo>
                  <a:pt x="122415" y="146897"/>
                </a:lnTo>
                <a:lnTo>
                  <a:pt x="130924" y="141163"/>
                </a:lnTo>
                <a:lnTo>
                  <a:pt x="135860" y="136967"/>
                </a:lnTo>
                <a:lnTo>
                  <a:pt x="141055" y="133217"/>
                </a:lnTo>
                <a:lnTo>
                  <a:pt x="146424" y="129764"/>
                </a:lnTo>
                <a:lnTo>
                  <a:pt x="151909" y="126510"/>
                </a:lnTo>
                <a:lnTo>
                  <a:pt x="160542" y="117815"/>
                </a:lnTo>
                <a:lnTo>
                  <a:pt x="168507" y="107600"/>
                </a:lnTo>
                <a:lnTo>
                  <a:pt x="173298" y="102209"/>
                </a:lnTo>
                <a:lnTo>
                  <a:pt x="182749" y="92091"/>
                </a:lnTo>
                <a:lnTo>
                  <a:pt x="190124" y="84420"/>
                </a:lnTo>
                <a:lnTo>
                  <a:pt x="192472" y="80088"/>
                </a:lnTo>
                <a:lnTo>
                  <a:pt x="195080" y="70195"/>
                </a:lnTo>
                <a:lnTo>
                  <a:pt x="196239" y="59448"/>
                </a:lnTo>
                <a:lnTo>
                  <a:pt x="196755" y="48322"/>
                </a:lnTo>
                <a:lnTo>
                  <a:pt x="197045" y="32300"/>
                </a:lnTo>
                <a:lnTo>
                  <a:pt x="197113" y="24508"/>
                </a:lnTo>
                <a:lnTo>
                  <a:pt x="196179" y="21097"/>
                </a:lnTo>
                <a:lnTo>
                  <a:pt x="192600" y="14767"/>
                </a:lnTo>
                <a:lnTo>
                  <a:pt x="183495" y="3894"/>
                </a:lnTo>
                <a:lnTo>
                  <a:pt x="180479" y="502"/>
                </a:lnTo>
                <a:lnTo>
                  <a:pt x="171815" y="0"/>
                </a:lnTo>
                <a:lnTo>
                  <a:pt x="176108" y="4542"/>
                </a:lnTo>
                <a:lnTo>
                  <a:pt x="177413" y="6834"/>
                </a:lnTo>
                <a:lnTo>
                  <a:pt x="180201" y="14610"/>
                </a:lnTo>
                <a:lnTo>
                  <a:pt x="186637" y="23899"/>
                </a:lnTo>
                <a:lnTo>
                  <a:pt x="191852" y="33157"/>
                </a:lnTo>
                <a:lnTo>
                  <a:pt x="200143" y="49079"/>
                </a:lnTo>
                <a:lnTo>
                  <a:pt x="208632" y="65862"/>
                </a:lnTo>
                <a:lnTo>
                  <a:pt x="214328" y="74667"/>
                </a:lnTo>
                <a:lnTo>
                  <a:pt x="220034" y="82708"/>
                </a:lnTo>
                <a:lnTo>
                  <a:pt x="225745" y="92632"/>
                </a:lnTo>
                <a:lnTo>
                  <a:pt x="233998" y="103393"/>
                </a:lnTo>
                <a:lnTo>
                  <a:pt x="238866" y="108929"/>
                </a:lnTo>
                <a:lnTo>
                  <a:pt x="243064" y="115478"/>
                </a:lnTo>
                <a:lnTo>
                  <a:pt x="246815" y="122701"/>
                </a:lnTo>
                <a:lnTo>
                  <a:pt x="250268" y="130374"/>
                </a:lnTo>
                <a:lnTo>
                  <a:pt x="254475" y="137394"/>
                </a:lnTo>
                <a:lnTo>
                  <a:pt x="259185" y="143979"/>
                </a:lnTo>
                <a:lnTo>
                  <a:pt x="264230" y="150274"/>
                </a:lnTo>
                <a:lnTo>
                  <a:pt x="272375" y="162349"/>
                </a:lnTo>
                <a:lnTo>
                  <a:pt x="275881" y="168236"/>
                </a:lnTo>
                <a:lnTo>
                  <a:pt x="279170" y="175018"/>
                </a:lnTo>
                <a:lnTo>
                  <a:pt x="282316" y="182397"/>
                </a:lnTo>
                <a:lnTo>
                  <a:pt x="285366" y="190174"/>
                </a:lnTo>
                <a:lnTo>
                  <a:pt x="288351" y="197263"/>
                </a:lnTo>
                <a:lnTo>
                  <a:pt x="294208" y="210220"/>
                </a:lnTo>
                <a:lnTo>
                  <a:pt x="297104" y="217295"/>
                </a:lnTo>
                <a:lnTo>
                  <a:pt x="299987" y="224869"/>
                </a:lnTo>
                <a:lnTo>
                  <a:pt x="302861" y="232776"/>
                </a:lnTo>
                <a:lnTo>
                  <a:pt x="303824" y="240905"/>
                </a:lnTo>
                <a:lnTo>
                  <a:pt x="303514" y="249181"/>
                </a:lnTo>
                <a:lnTo>
                  <a:pt x="302356" y="257556"/>
                </a:lnTo>
                <a:lnTo>
                  <a:pt x="300630" y="265045"/>
                </a:lnTo>
                <a:lnTo>
                  <a:pt x="298527" y="271942"/>
                </a:lnTo>
                <a:lnTo>
                  <a:pt x="296173" y="278446"/>
                </a:lnTo>
                <a:lnTo>
                  <a:pt x="293557" y="290752"/>
                </a:lnTo>
                <a:lnTo>
                  <a:pt x="292860" y="296700"/>
                </a:lnTo>
                <a:lnTo>
                  <a:pt x="291442" y="303523"/>
                </a:lnTo>
                <a:lnTo>
                  <a:pt x="289545" y="310930"/>
                </a:lnTo>
                <a:lnTo>
                  <a:pt x="287327" y="318725"/>
                </a:lnTo>
                <a:lnTo>
                  <a:pt x="283944" y="325826"/>
                </a:lnTo>
                <a:lnTo>
                  <a:pt x="279783" y="332466"/>
                </a:lnTo>
                <a:lnTo>
                  <a:pt x="275105" y="338797"/>
                </a:lnTo>
                <a:lnTo>
                  <a:pt x="270080" y="343970"/>
                </a:lnTo>
                <a:lnTo>
                  <a:pt x="264826" y="348372"/>
                </a:lnTo>
                <a:lnTo>
                  <a:pt x="259418" y="352258"/>
                </a:lnTo>
                <a:lnTo>
                  <a:pt x="250869" y="361657"/>
                </a:lnTo>
                <a:lnTo>
                  <a:pt x="247256" y="366831"/>
                </a:lnTo>
                <a:lnTo>
                  <a:pt x="238162" y="375119"/>
                </a:lnTo>
                <a:lnTo>
                  <a:pt x="233069" y="378662"/>
                </a:lnTo>
                <a:lnTo>
                  <a:pt x="227769" y="381977"/>
                </a:lnTo>
                <a:lnTo>
                  <a:pt x="222331" y="385140"/>
                </a:lnTo>
                <a:lnTo>
                  <a:pt x="216800" y="388200"/>
                </a:lnTo>
                <a:lnTo>
                  <a:pt x="211209" y="390241"/>
                </a:lnTo>
                <a:lnTo>
                  <a:pt x="205576" y="391601"/>
                </a:lnTo>
                <a:lnTo>
                  <a:pt x="199916" y="392508"/>
                </a:lnTo>
                <a:lnTo>
                  <a:pt x="194237" y="393113"/>
                </a:lnTo>
                <a:lnTo>
                  <a:pt x="188546" y="393516"/>
                </a:lnTo>
                <a:lnTo>
                  <a:pt x="182847" y="393785"/>
                </a:lnTo>
                <a:lnTo>
                  <a:pt x="171435" y="394083"/>
                </a:lnTo>
                <a:lnTo>
                  <a:pt x="153138" y="394275"/>
                </a:lnTo>
                <a:lnTo>
                  <a:pt x="149716" y="393338"/>
                </a:lnTo>
                <a:lnTo>
                  <a:pt x="141303" y="388421"/>
                </a:lnTo>
                <a:lnTo>
                  <a:pt x="137159" y="3857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6"/>
          <p:cNvSpPr/>
          <p:nvPr/>
        </p:nvSpPr>
        <p:spPr>
          <a:xfrm>
            <a:off x="6286500" y="2957521"/>
            <a:ext cx="162878" cy="85600"/>
          </a:xfrm>
          <a:custGeom>
            <a:avLst/>
            <a:gdLst/>
            <a:ahLst/>
            <a:cxnLst/>
            <a:rect l="0" t="0" r="0" b="0"/>
            <a:pathLst>
              <a:path w="162878" h="85600">
                <a:moveTo>
                  <a:pt x="0" y="17136"/>
                </a:moveTo>
                <a:lnTo>
                  <a:pt x="0" y="12585"/>
                </a:lnTo>
                <a:lnTo>
                  <a:pt x="952" y="11245"/>
                </a:lnTo>
                <a:lnTo>
                  <a:pt x="2540" y="10351"/>
                </a:lnTo>
                <a:lnTo>
                  <a:pt x="7380" y="8916"/>
                </a:lnTo>
                <a:lnTo>
                  <a:pt x="8730" y="7847"/>
                </a:lnTo>
                <a:lnTo>
                  <a:pt x="10583" y="6181"/>
                </a:lnTo>
                <a:lnTo>
                  <a:pt x="12770" y="4117"/>
                </a:lnTo>
                <a:lnTo>
                  <a:pt x="15181" y="2742"/>
                </a:lnTo>
                <a:lnTo>
                  <a:pt x="17740" y="1825"/>
                </a:lnTo>
                <a:lnTo>
                  <a:pt x="20399" y="1214"/>
                </a:lnTo>
                <a:lnTo>
                  <a:pt x="23124" y="806"/>
                </a:lnTo>
                <a:lnTo>
                  <a:pt x="25894" y="534"/>
                </a:lnTo>
                <a:lnTo>
                  <a:pt x="28693" y="353"/>
                </a:lnTo>
                <a:lnTo>
                  <a:pt x="31511" y="232"/>
                </a:lnTo>
                <a:lnTo>
                  <a:pt x="37182" y="99"/>
                </a:lnTo>
                <a:lnTo>
                  <a:pt x="58846" y="0"/>
                </a:lnTo>
                <a:lnTo>
                  <a:pt x="63043" y="950"/>
                </a:lnTo>
                <a:lnTo>
                  <a:pt x="66794" y="2535"/>
                </a:lnTo>
                <a:lnTo>
                  <a:pt x="70246" y="4545"/>
                </a:lnTo>
                <a:lnTo>
                  <a:pt x="73501" y="6837"/>
                </a:lnTo>
                <a:lnTo>
                  <a:pt x="76623" y="9318"/>
                </a:lnTo>
                <a:lnTo>
                  <a:pt x="79657" y="11924"/>
                </a:lnTo>
                <a:lnTo>
                  <a:pt x="81679" y="14614"/>
                </a:lnTo>
                <a:lnTo>
                  <a:pt x="83028" y="17360"/>
                </a:lnTo>
                <a:lnTo>
                  <a:pt x="83927" y="20142"/>
                </a:lnTo>
                <a:lnTo>
                  <a:pt x="84527" y="22950"/>
                </a:lnTo>
                <a:lnTo>
                  <a:pt x="84926" y="25775"/>
                </a:lnTo>
                <a:lnTo>
                  <a:pt x="85192" y="28610"/>
                </a:lnTo>
                <a:lnTo>
                  <a:pt x="85369" y="31453"/>
                </a:lnTo>
                <a:lnTo>
                  <a:pt x="85488" y="34301"/>
                </a:lnTo>
                <a:lnTo>
                  <a:pt x="85566" y="37152"/>
                </a:lnTo>
                <a:lnTo>
                  <a:pt x="84667" y="40957"/>
                </a:lnTo>
                <a:lnTo>
                  <a:pt x="83115" y="45399"/>
                </a:lnTo>
                <a:lnTo>
                  <a:pt x="81127" y="50266"/>
                </a:lnTo>
                <a:lnTo>
                  <a:pt x="78849" y="53510"/>
                </a:lnTo>
                <a:lnTo>
                  <a:pt x="76379" y="55673"/>
                </a:lnTo>
                <a:lnTo>
                  <a:pt x="73779" y="57115"/>
                </a:lnTo>
                <a:lnTo>
                  <a:pt x="72046" y="59028"/>
                </a:lnTo>
                <a:lnTo>
                  <a:pt x="70891" y="61257"/>
                </a:lnTo>
                <a:lnTo>
                  <a:pt x="70120" y="63695"/>
                </a:lnTo>
                <a:lnTo>
                  <a:pt x="69606" y="66273"/>
                </a:lnTo>
                <a:lnTo>
                  <a:pt x="69264" y="68944"/>
                </a:lnTo>
                <a:lnTo>
                  <a:pt x="68715" y="75524"/>
                </a:lnTo>
                <a:lnTo>
                  <a:pt x="68669" y="77016"/>
                </a:lnTo>
                <a:lnTo>
                  <a:pt x="68581" y="85599"/>
                </a:lnTo>
                <a:lnTo>
                  <a:pt x="77682" y="81130"/>
                </a:lnTo>
                <a:lnTo>
                  <a:pt x="81315" y="79801"/>
                </a:lnTo>
                <a:lnTo>
                  <a:pt x="84690" y="78916"/>
                </a:lnTo>
                <a:lnTo>
                  <a:pt x="87893" y="78325"/>
                </a:lnTo>
                <a:lnTo>
                  <a:pt x="90980" y="76979"/>
                </a:lnTo>
                <a:lnTo>
                  <a:pt x="93990" y="75129"/>
                </a:lnTo>
                <a:lnTo>
                  <a:pt x="96950" y="72943"/>
                </a:lnTo>
                <a:lnTo>
                  <a:pt x="101780" y="70533"/>
                </a:lnTo>
                <a:lnTo>
                  <a:pt x="107859" y="67974"/>
                </a:lnTo>
                <a:lnTo>
                  <a:pt x="114768" y="65316"/>
                </a:lnTo>
                <a:lnTo>
                  <a:pt x="120327" y="62591"/>
                </a:lnTo>
                <a:lnTo>
                  <a:pt x="124986" y="59822"/>
                </a:lnTo>
                <a:lnTo>
                  <a:pt x="129043" y="57023"/>
                </a:lnTo>
                <a:lnTo>
                  <a:pt x="133654" y="54205"/>
                </a:lnTo>
                <a:lnTo>
                  <a:pt x="138633" y="51374"/>
                </a:lnTo>
                <a:lnTo>
                  <a:pt x="143857" y="48534"/>
                </a:lnTo>
                <a:lnTo>
                  <a:pt x="148292" y="46640"/>
                </a:lnTo>
                <a:lnTo>
                  <a:pt x="152201" y="45378"/>
                </a:lnTo>
                <a:lnTo>
                  <a:pt x="162877" y="4285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7"/>
          <p:cNvSpPr/>
          <p:nvPr/>
        </p:nvSpPr>
        <p:spPr>
          <a:xfrm>
            <a:off x="6415087" y="2726055"/>
            <a:ext cx="222362" cy="325756"/>
          </a:xfrm>
          <a:custGeom>
            <a:avLst/>
            <a:gdLst/>
            <a:ahLst/>
            <a:cxnLst/>
            <a:rect l="0" t="0" r="0" b="0"/>
            <a:pathLst>
              <a:path w="222362" h="325756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11931" y="4551"/>
                </a:lnTo>
                <a:lnTo>
                  <a:pt x="16527" y="5891"/>
                </a:lnTo>
                <a:lnTo>
                  <a:pt x="22448" y="6785"/>
                </a:lnTo>
                <a:lnTo>
                  <a:pt x="29253" y="7380"/>
                </a:lnTo>
                <a:lnTo>
                  <a:pt x="35694" y="8730"/>
                </a:lnTo>
                <a:lnTo>
                  <a:pt x="41894" y="10582"/>
                </a:lnTo>
                <a:lnTo>
                  <a:pt x="54814" y="15181"/>
                </a:lnTo>
                <a:lnTo>
                  <a:pt x="70082" y="20399"/>
                </a:lnTo>
                <a:lnTo>
                  <a:pt x="78154" y="24077"/>
                </a:lnTo>
                <a:lnTo>
                  <a:pt x="86393" y="28434"/>
                </a:lnTo>
                <a:lnTo>
                  <a:pt x="94742" y="33243"/>
                </a:lnTo>
                <a:lnTo>
                  <a:pt x="103167" y="38354"/>
                </a:lnTo>
                <a:lnTo>
                  <a:pt x="120147" y="49113"/>
                </a:lnTo>
                <a:lnTo>
                  <a:pt x="127723" y="54650"/>
                </a:lnTo>
                <a:lnTo>
                  <a:pt x="134679" y="60246"/>
                </a:lnTo>
                <a:lnTo>
                  <a:pt x="141221" y="65881"/>
                </a:lnTo>
                <a:lnTo>
                  <a:pt x="147487" y="71543"/>
                </a:lnTo>
                <a:lnTo>
                  <a:pt x="159530" y="82914"/>
                </a:lnTo>
                <a:lnTo>
                  <a:pt x="166360" y="88614"/>
                </a:lnTo>
                <a:lnTo>
                  <a:pt x="173772" y="94318"/>
                </a:lnTo>
                <a:lnTo>
                  <a:pt x="181571" y="100026"/>
                </a:lnTo>
                <a:lnTo>
                  <a:pt x="187723" y="106689"/>
                </a:lnTo>
                <a:lnTo>
                  <a:pt x="192776" y="113988"/>
                </a:lnTo>
                <a:lnTo>
                  <a:pt x="200930" y="128766"/>
                </a:lnTo>
                <a:lnTo>
                  <a:pt x="207730" y="141684"/>
                </a:lnTo>
                <a:lnTo>
                  <a:pt x="210876" y="148748"/>
                </a:lnTo>
                <a:lnTo>
                  <a:pt x="213927" y="156316"/>
                </a:lnTo>
                <a:lnTo>
                  <a:pt x="216913" y="164218"/>
                </a:lnTo>
                <a:lnTo>
                  <a:pt x="218904" y="171391"/>
                </a:lnTo>
                <a:lnTo>
                  <a:pt x="220231" y="178078"/>
                </a:lnTo>
                <a:lnTo>
                  <a:pt x="221115" y="184441"/>
                </a:lnTo>
                <a:lnTo>
                  <a:pt x="221705" y="191541"/>
                </a:lnTo>
                <a:lnTo>
                  <a:pt x="222099" y="199131"/>
                </a:lnTo>
                <a:lnTo>
                  <a:pt x="222361" y="207049"/>
                </a:lnTo>
                <a:lnTo>
                  <a:pt x="221583" y="215185"/>
                </a:lnTo>
                <a:lnTo>
                  <a:pt x="220112" y="223467"/>
                </a:lnTo>
                <a:lnTo>
                  <a:pt x="218179" y="231845"/>
                </a:lnTo>
                <a:lnTo>
                  <a:pt x="215938" y="239336"/>
                </a:lnTo>
                <a:lnTo>
                  <a:pt x="213491" y="246234"/>
                </a:lnTo>
                <a:lnTo>
                  <a:pt x="210907" y="252739"/>
                </a:lnTo>
                <a:lnTo>
                  <a:pt x="207280" y="258980"/>
                </a:lnTo>
                <a:lnTo>
                  <a:pt x="202957" y="265046"/>
                </a:lnTo>
                <a:lnTo>
                  <a:pt x="198169" y="270995"/>
                </a:lnTo>
                <a:lnTo>
                  <a:pt x="193073" y="276865"/>
                </a:lnTo>
                <a:lnTo>
                  <a:pt x="187771" y="282684"/>
                </a:lnTo>
                <a:lnTo>
                  <a:pt x="173746" y="297436"/>
                </a:lnTo>
                <a:lnTo>
                  <a:pt x="170123" y="301160"/>
                </a:lnTo>
                <a:lnTo>
                  <a:pt x="165803" y="304596"/>
                </a:lnTo>
                <a:lnTo>
                  <a:pt x="161018" y="307839"/>
                </a:lnTo>
                <a:lnTo>
                  <a:pt x="155923" y="310953"/>
                </a:lnTo>
                <a:lnTo>
                  <a:pt x="150621" y="313982"/>
                </a:lnTo>
                <a:lnTo>
                  <a:pt x="139650" y="319887"/>
                </a:lnTo>
                <a:lnTo>
                  <a:pt x="135010" y="321843"/>
                </a:lnTo>
                <a:lnTo>
                  <a:pt x="130965" y="323147"/>
                </a:lnTo>
                <a:lnTo>
                  <a:pt x="127315" y="324016"/>
                </a:lnTo>
                <a:lnTo>
                  <a:pt x="120719" y="324982"/>
                </a:lnTo>
                <a:lnTo>
                  <a:pt x="114613" y="325411"/>
                </a:lnTo>
                <a:lnTo>
                  <a:pt x="108724" y="325602"/>
                </a:lnTo>
                <a:lnTo>
                  <a:pt x="94297" y="3257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8"/>
          <p:cNvSpPr/>
          <p:nvPr/>
        </p:nvSpPr>
        <p:spPr>
          <a:xfrm>
            <a:off x="3689032" y="3111817"/>
            <a:ext cx="51436" cy="25719"/>
          </a:xfrm>
          <a:custGeom>
            <a:avLst/>
            <a:gdLst/>
            <a:ahLst/>
            <a:cxnLst/>
            <a:rect l="0" t="0" r="0" b="0"/>
            <a:pathLst>
              <a:path w="51436" h="25719">
                <a:moveTo>
                  <a:pt x="0" y="25718"/>
                </a:moveTo>
                <a:lnTo>
                  <a:pt x="7381" y="18337"/>
                </a:lnTo>
                <a:lnTo>
                  <a:pt x="8731" y="17940"/>
                </a:lnTo>
                <a:lnTo>
                  <a:pt x="10583" y="17675"/>
                </a:lnTo>
                <a:lnTo>
                  <a:pt x="12770" y="17498"/>
                </a:lnTo>
                <a:lnTo>
                  <a:pt x="15181" y="16428"/>
                </a:lnTo>
                <a:lnTo>
                  <a:pt x="17741" y="14762"/>
                </a:lnTo>
                <a:lnTo>
                  <a:pt x="20400" y="12699"/>
                </a:lnTo>
                <a:lnTo>
                  <a:pt x="23125" y="11323"/>
                </a:lnTo>
                <a:lnTo>
                  <a:pt x="25894" y="10406"/>
                </a:lnTo>
                <a:lnTo>
                  <a:pt x="28693" y="9795"/>
                </a:lnTo>
                <a:lnTo>
                  <a:pt x="32463" y="8435"/>
                </a:lnTo>
                <a:lnTo>
                  <a:pt x="36883" y="6576"/>
                </a:lnTo>
                <a:lnTo>
                  <a:pt x="5143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9"/>
          <p:cNvSpPr/>
          <p:nvPr/>
        </p:nvSpPr>
        <p:spPr>
          <a:xfrm>
            <a:off x="3894772" y="3060382"/>
            <a:ext cx="68581" cy="17146"/>
          </a:xfrm>
          <a:custGeom>
            <a:avLst/>
            <a:gdLst/>
            <a:ahLst/>
            <a:cxnLst/>
            <a:rect l="0" t="0" r="0" b="0"/>
            <a:pathLst>
              <a:path w="68581" h="17146">
                <a:moveTo>
                  <a:pt x="0" y="17145"/>
                </a:moveTo>
                <a:lnTo>
                  <a:pt x="28693" y="17145"/>
                </a:lnTo>
                <a:lnTo>
                  <a:pt x="31511" y="16193"/>
                </a:lnTo>
                <a:lnTo>
                  <a:pt x="34342" y="14605"/>
                </a:lnTo>
                <a:lnTo>
                  <a:pt x="37182" y="12594"/>
                </a:lnTo>
                <a:lnTo>
                  <a:pt x="40028" y="11253"/>
                </a:lnTo>
                <a:lnTo>
                  <a:pt x="42878" y="10360"/>
                </a:lnTo>
                <a:lnTo>
                  <a:pt x="45731" y="9764"/>
                </a:lnTo>
                <a:lnTo>
                  <a:pt x="48584" y="8414"/>
                </a:lnTo>
                <a:lnTo>
                  <a:pt x="51440" y="6562"/>
                </a:lnTo>
                <a:lnTo>
                  <a:pt x="54295" y="4375"/>
                </a:lnTo>
                <a:lnTo>
                  <a:pt x="57152" y="2917"/>
                </a:lnTo>
                <a:lnTo>
                  <a:pt x="60009" y="1944"/>
                </a:lnTo>
                <a:lnTo>
                  <a:pt x="6858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20"/>
          <p:cNvSpPr/>
          <p:nvPr/>
        </p:nvSpPr>
        <p:spPr>
          <a:xfrm>
            <a:off x="4109084" y="3008947"/>
            <a:ext cx="51437" cy="8574"/>
          </a:xfrm>
          <a:custGeom>
            <a:avLst/>
            <a:gdLst/>
            <a:ahLst/>
            <a:cxnLst/>
            <a:rect l="0" t="0" r="0" b="0"/>
            <a:pathLst>
              <a:path w="51437" h="8574">
                <a:moveTo>
                  <a:pt x="0" y="8573"/>
                </a:moveTo>
                <a:lnTo>
                  <a:pt x="12771" y="8573"/>
                </a:lnTo>
                <a:lnTo>
                  <a:pt x="15182" y="7620"/>
                </a:lnTo>
                <a:lnTo>
                  <a:pt x="17742" y="6033"/>
                </a:lnTo>
                <a:lnTo>
                  <a:pt x="20400" y="4022"/>
                </a:lnTo>
                <a:lnTo>
                  <a:pt x="23125" y="2681"/>
                </a:lnTo>
                <a:lnTo>
                  <a:pt x="25895" y="1787"/>
                </a:lnTo>
                <a:lnTo>
                  <a:pt x="28694" y="1192"/>
                </a:lnTo>
                <a:lnTo>
                  <a:pt x="32464" y="795"/>
                </a:lnTo>
                <a:lnTo>
                  <a:pt x="36883" y="529"/>
                </a:lnTo>
                <a:lnTo>
                  <a:pt x="5143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21"/>
          <p:cNvSpPr/>
          <p:nvPr/>
        </p:nvSpPr>
        <p:spPr>
          <a:xfrm>
            <a:off x="4314825" y="2948939"/>
            <a:ext cx="77153" cy="17147"/>
          </a:xfrm>
          <a:custGeom>
            <a:avLst/>
            <a:gdLst/>
            <a:ahLst/>
            <a:cxnLst/>
            <a:rect l="0" t="0" r="0" b="0"/>
            <a:pathLst>
              <a:path w="77153" h="17147">
                <a:moveTo>
                  <a:pt x="0" y="17146"/>
                </a:moveTo>
                <a:lnTo>
                  <a:pt x="12770" y="17146"/>
                </a:lnTo>
                <a:lnTo>
                  <a:pt x="15181" y="16193"/>
                </a:lnTo>
                <a:lnTo>
                  <a:pt x="17740" y="14606"/>
                </a:lnTo>
                <a:lnTo>
                  <a:pt x="20399" y="12595"/>
                </a:lnTo>
                <a:lnTo>
                  <a:pt x="24077" y="11254"/>
                </a:lnTo>
                <a:lnTo>
                  <a:pt x="28433" y="10360"/>
                </a:lnTo>
                <a:lnTo>
                  <a:pt x="33243" y="9765"/>
                </a:lnTo>
                <a:lnTo>
                  <a:pt x="37402" y="8415"/>
                </a:lnTo>
                <a:lnTo>
                  <a:pt x="41127" y="6563"/>
                </a:lnTo>
                <a:lnTo>
                  <a:pt x="44562" y="4375"/>
                </a:lnTo>
                <a:lnTo>
                  <a:pt x="48758" y="2917"/>
                </a:lnTo>
                <a:lnTo>
                  <a:pt x="53461" y="1945"/>
                </a:lnTo>
                <a:lnTo>
                  <a:pt x="58500" y="1297"/>
                </a:lnTo>
                <a:lnTo>
                  <a:pt x="62812" y="865"/>
                </a:lnTo>
                <a:lnTo>
                  <a:pt x="66640" y="577"/>
                </a:lnTo>
                <a:lnTo>
                  <a:pt x="7715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22"/>
          <p:cNvSpPr/>
          <p:nvPr/>
        </p:nvSpPr>
        <p:spPr>
          <a:xfrm>
            <a:off x="4511992" y="2906077"/>
            <a:ext cx="34291" cy="8574"/>
          </a:xfrm>
          <a:custGeom>
            <a:avLst/>
            <a:gdLst/>
            <a:ahLst/>
            <a:cxnLst/>
            <a:rect l="0" t="0" r="0" b="0"/>
            <a:pathLst>
              <a:path w="34291" h="8574">
                <a:moveTo>
                  <a:pt x="0" y="8573"/>
                </a:moveTo>
                <a:lnTo>
                  <a:pt x="20400" y="8573"/>
                </a:lnTo>
                <a:lnTo>
                  <a:pt x="23125" y="7620"/>
                </a:lnTo>
                <a:lnTo>
                  <a:pt x="25894" y="6033"/>
                </a:lnTo>
                <a:lnTo>
                  <a:pt x="3429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23"/>
          <p:cNvSpPr/>
          <p:nvPr/>
        </p:nvSpPr>
        <p:spPr>
          <a:xfrm>
            <a:off x="4734877" y="2846070"/>
            <a:ext cx="51436" cy="17145"/>
          </a:xfrm>
          <a:custGeom>
            <a:avLst/>
            <a:gdLst/>
            <a:ahLst/>
            <a:cxnLst/>
            <a:rect l="0" t="0" r="0" b="0"/>
            <a:pathLst>
              <a:path w="51436" h="17145">
                <a:moveTo>
                  <a:pt x="0" y="17144"/>
                </a:moveTo>
                <a:lnTo>
                  <a:pt x="4551" y="17144"/>
                </a:lnTo>
                <a:lnTo>
                  <a:pt x="5892" y="16192"/>
                </a:lnTo>
                <a:lnTo>
                  <a:pt x="6785" y="14605"/>
                </a:lnTo>
                <a:lnTo>
                  <a:pt x="8219" y="9764"/>
                </a:lnTo>
                <a:lnTo>
                  <a:pt x="9290" y="9367"/>
                </a:lnTo>
                <a:lnTo>
                  <a:pt x="10956" y="9102"/>
                </a:lnTo>
                <a:lnTo>
                  <a:pt x="13019" y="8925"/>
                </a:lnTo>
                <a:lnTo>
                  <a:pt x="16299" y="8808"/>
                </a:lnTo>
                <a:lnTo>
                  <a:pt x="25024" y="8677"/>
                </a:lnTo>
                <a:lnTo>
                  <a:pt x="29065" y="7689"/>
                </a:lnTo>
                <a:lnTo>
                  <a:pt x="32712" y="6079"/>
                </a:lnTo>
                <a:lnTo>
                  <a:pt x="36096" y="4052"/>
                </a:lnTo>
                <a:lnTo>
                  <a:pt x="39304" y="2701"/>
                </a:lnTo>
                <a:lnTo>
                  <a:pt x="42395" y="1801"/>
                </a:lnTo>
                <a:lnTo>
                  <a:pt x="5143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24"/>
          <p:cNvSpPr/>
          <p:nvPr/>
        </p:nvSpPr>
        <p:spPr>
          <a:xfrm>
            <a:off x="4940617" y="2777489"/>
            <a:ext cx="120016" cy="25719"/>
          </a:xfrm>
          <a:custGeom>
            <a:avLst/>
            <a:gdLst/>
            <a:ahLst/>
            <a:cxnLst/>
            <a:rect l="0" t="0" r="0" b="0"/>
            <a:pathLst>
              <a:path w="120016" h="25719">
                <a:moveTo>
                  <a:pt x="0" y="25718"/>
                </a:moveTo>
                <a:lnTo>
                  <a:pt x="20473" y="25718"/>
                </a:lnTo>
                <a:lnTo>
                  <a:pt x="23174" y="24766"/>
                </a:lnTo>
                <a:lnTo>
                  <a:pt x="25927" y="23178"/>
                </a:lnTo>
                <a:lnTo>
                  <a:pt x="28714" y="21167"/>
                </a:lnTo>
                <a:lnTo>
                  <a:pt x="31526" y="19827"/>
                </a:lnTo>
                <a:lnTo>
                  <a:pt x="34352" y="18933"/>
                </a:lnTo>
                <a:lnTo>
                  <a:pt x="37189" y="18337"/>
                </a:lnTo>
                <a:lnTo>
                  <a:pt x="40032" y="17940"/>
                </a:lnTo>
                <a:lnTo>
                  <a:pt x="42881" y="17675"/>
                </a:lnTo>
                <a:lnTo>
                  <a:pt x="45732" y="17498"/>
                </a:lnTo>
                <a:lnTo>
                  <a:pt x="49538" y="16429"/>
                </a:lnTo>
                <a:lnTo>
                  <a:pt x="53980" y="14763"/>
                </a:lnTo>
                <a:lnTo>
                  <a:pt x="58847" y="12699"/>
                </a:lnTo>
                <a:lnTo>
                  <a:pt x="63996" y="11324"/>
                </a:lnTo>
                <a:lnTo>
                  <a:pt x="69334" y="10407"/>
                </a:lnTo>
                <a:lnTo>
                  <a:pt x="74798" y="9796"/>
                </a:lnTo>
                <a:lnTo>
                  <a:pt x="80345" y="9388"/>
                </a:lnTo>
                <a:lnTo>
                  <a:pt x="85949" y="9116"/>
                </a:lnTo>
                <a:lnTo>
                  <a:pt x="91589" y="8935"/>
                </a:lnTo>
                <a:lnTo>
                  <a:pt x="96302" y="7862"/>
                </a:lnTo>
                <a:lnTo>
                  <a:pt x="100396" y="6194"/>
                </a:lnTo>
                <a:lnTo>
                  <a:pt x="104078" y="4130"/>
                </a:lnTo>
                <a:lnTo>
                  <a:pt x="107485" y="2753"/>
                </a:lnTo>
                <a:lnTo>
                  <a:pt x="110709" y="1836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25"/>
          <p:cNvSpPr/>
          <p:nvPr/>
        </p:nvSpPr>
        <p:spPr>
          <a:xfrm>
            <a:off x="4247670" y="2907387"/>
            <a:ext cx="160186" cy="92989"/>
          </a:xfrm>
          <a:custGeom>
            <a:avLst/>
            <a:gdLst/>
            <a:ahLst/>
            <a:cxnLst/>
            <a:rect l="0" t="0" r="0" b="0"/>
            <a:pathLst>
              <a:path w="160186" h="92989">
                <a:moveTo>
                  <a:pt x="92872" y="41552"/>
                </a:moveTo>
                <a:lnTo>
                  <a:pt x="100253" y="41552"/>
                </a:lnTo>
                <a:lnTo>
                  <a:pt x="103455" y="39013"/>
                </a:lnTo>
                <a:lnTo>
                  <a:pt x="105642" y="37002"/>
                </a:lnTo>
                <a:lnTo>
                  <a:pt x="108053" y="35661"/>
                </a:lnTo>
                <a:lnTo>
                  <a:pt x="110613" y="34767"/>
                </a:lnTo>
                <a:lnTo>
                  <a:pt x="113272" y="34172"/>
                </a:lnTo>
                <a:lnTo>
                  <a:pt x="115997" y="33775"/>
                </a:lnTo>
                <a:lnTo>
                  <a:pt x="118766" y="33510"/>
                </a:lnTo>
                <a:lnTo>
                  <a:pt x="121565" y="33333"/>
                </a:lnTo>
                <a:lnTo>
                  <a:pt x="127214" y="33137"/>
                </a:lnTo>
                <a:lnTo>
                  <a:pt x="130055" y="33085"/>
                </a:lnTo>
                <a:lnTo>
                  <a:pt x="133853" y="34002"/>
                </a:lnTo>
                <a:lnTo>
                  <a:pt x="138290" y="35567"/>
                </a:lnTo>
                <a:lnTo>
                  <a:pt x="149998" y="40370"/>
                </a:lnTo>
                <a:lnTo>
                  <a:pt x="150958" y="41717"/>
                </a:lnTo>
                <a:lnTo>
                  <a:pt x="151599" y="43567"/>
                </a:lnTo>
                <a:lnTo>
                  <a:pt x="152026" y="45753"/>
                </a:lnTo>
                <a:lnTo>
                  <a:pt x="153263" y="47210"/>
                </a:lnTo>
                <a:lnTo>
                  <a:pt x="155040" y="48182"/>
                </a:lnTo>
                <a:lnTo>
                  <a:pt x="157177" y="48830"/>
                </a:lnTo>
                <a:lnTo>
                  <a:pt x="158602" y="50214"/>
                </a:lnTo>
                <a:lnTo>
                  <a:pt x="159552" y="52089"/>
                </a:lnTo>
                <a:lnTo>
                  <a:pt x="160185" y="54292"/>
                </a:lnTo>
                <a:lnTo>
                  <a:pt x="159655" y="56713"/>
                </a:lnTo>
                <a:lnTo>
                  <a:pt x="158349" y="59280"/>
                </a:lnTo>
                <a:lnTo>
                  <a:pt x="156526" y="61943"/>
                </a:lnTo>
                <a:lnTo>
                  <a:pt x="155310" y="64671"/>
                </a:lnTo>
                <a:lnTo>
                  <a:pt x="154500" y="67443"/>
                </a:lnTo>
                <a:lnTo>
                  <a:pt x="153960" y="70243"/>
                </a:lnTo>
                <a:lnTo>
                  <a:pt x="151695" y="73062"/>
                </a:lnTo>
                <a:lnTo>
                  <a:pt x="148280" y="75894"/>
                </a:lnTo>
                <a:lnTo>
                  <a:pt x="144098" y="78734"/>
                </a:lnTo>
                <a:lnTo>
                  <a:pt x="140358" y="80628"/>
                </a:lnTo>
                <a:lnTo>
                  <a:pt x="136912" y="81890"/>
                </a:lnTo>
                <a:lnTo>
                  <a:pt x="133662" y="82732"/>
                </a:lnTo>
                <a:lnTo>
                  <a:pt x="130542" y="83293"/>
                </a:lnTo>
                <a:lnTo>
                  <a:pt x="127511" y="83667"/>
                </a:lnTo>
                <a:lnTo>
                  <a:pt x="124537" y="83916"/>
                </a:lnTo>
                <a:lnTo>
                  <a:pt x="121602" y="85035"/>
                </a:lnTo>
                <a:lnTo>
                  <a:pt x="118693" y="86733"/>
                </a:lnTo>
                <a:lnTo>
                  <a:pt x="115801" y="88818"/>
                </a:lnTo>
                <a:lnTo>
                  <a:pt x="111968" y="89255"/>
                </a:lnTo>
                <a:lnTo>
                  <a:pt x="107507" y="88595"/>
                </a:lnTo>
                <a:lnTo>
                  <a:pt x="102629" y="87201"/>
                </a:lnTo>
                <a:lnTo>
                  <a:pt x="98424" y="86273"/>
                </a:lnTo>
                <a:lnTo>
                  <a:pt x="94669" y="85653"/>
                </a:lnTo>
                <a:lnTo>
                  <a:pt x="91212" y="85241"/>
                </a:lnTo>
                <a:lnTo>
                  <a:pt x="87003" y="84966"/>
                </a:lnTo>
                <a:lnTo>
                  <a:pt x="82292" y="84782"/>
                </a:lnTo>
                <a:lnTo>
                  <a:pt x="77246" y="84660"/>
                </a:lnTo>
                <a:lnTo>
                  <a:pt x="72930" y="83626"/>
                </a:lnTo>
                <a:lnTo>
                  <a:pt x="69100" y="81984"/>
                </a:lnTo>
                <a:lnTo>
                  <a:pt x="65594" y="79937"/>
                </a:lnTo>
                <a:lnTo>
                  <a:pt x="63256" y="77619"/>
                </a:lnTo>
                <a:lnTo>
                  <a:pt x="61698" y="75122"/>
                </a:lnTo>
                <a:lnTo>
                  <a:pt x="60660" y="72505"/>
                </a:lnTo>
                <a:lnTo>
                  <a:pt x="59015" y="70760"/>
                </a:lnTo>
                <a:lnTo>
                  <a:pt x="56966" y="69596"/>
                </a:lnTo>
                <a:lnTo>
                  <a:pt x="54647" y="68821"/>
                </a:lnTo>
                <a:lnTo>
                  <a:pt x="53101" y="67352"/>
                </a:lnTo>
                <a:lnTo>
                  <a:pt x="52071" y="65419"/>
                </a:lnTo>
                <a:lnTo>
                  <a:pt x="51383" y="63179"/>
                </a:lnTo>
                <a:lnTo>
                  <a:pt x="50926" y="59780"/>
                </a:lnTo>
                <a:lnTo>
                  <a:pt x="50620" y="55609"/>
                </a:lnTo>
                <a:lnTo>
                  <a:pt x="50281" y="46847"/>
                </a:lnTo>
                <a:lnTo>
                  <a:pt x="50130" y="39778"/>
                </a:lnTo>
                <a:lnTo>
                  <a:pt x="51042" y="36560"/>
                </a:lnTo>
                <a:lnTo>
                  <a:pt x="52603" y="33462"/>
                </a:lnTo>
                <a:lnTo>
                  <a:pt x="54596" y="30444"/>
                </a:lnTo>
                <a:lnTo>
                  <a:pt x="55925" y="27479"/>
                </a:lnTo>
                <a:lnTo>
                  <a:pt x="56810" y="24550"/>
                </a:lnTo>
                <a:lnTo>
                  <a:pt x="57401" y="21645"/>
                </a:lnTo>
                <a:lnTo>
                  <a:pt x="58747" y="19708"/>
                </a:lnTo>
                <a:lnTo>
                  <a:pt x="60597" y="18417"/>
                </a:lnTo>
                <a:lnTo>
                  <a:pt x="62783" y="17557"/>
                </a:lnTo>
                <a:lnTo>
                  <a:pt x="66145" y="16030"/>
                </a:lnTo>
                <a:lnTo>
                  <a:pt x="74961" y="11794"/>
                </a:lnTo>
                <a:lnTo>
                  <a:pt x="79026" y="10284"/>
                </a:lnTo>
                <a:lnTo>
                  <a:pt x="82689" y="9277"/>
                </a:lnTo>
                <a:lnTo>
                  <a:pt x="86083" y="8605"/>
                </a:lnTo>
                <a:lnTo>
                  <a:pt x="90251" y="7205"/>
                </a:lnTo>
                <a:lnTo>
                  <a:pt x="94935" y="5319"/>
                </a:lnTo>
                <a:lnTo>
                  <a:pt x="99962" y="3110"/>
                </a:lnTo>
                <a:lnTo>
                  <a:pt x="104266" y="1637"/>
                </a:lnTo>
                <a:lnTo>
                  <a:pt x="108088" y="654"/>
                </a:lnTo>
                <a:lnTo>
                  <a:pt x="111589" y="0"/>
                </a:lnTo>
                <a:lnTo>
                  <a:pt x="115827" y="516"/>
                </a:lnTo>
                <a:lnTo>
                  <a:pt x="120558" y="1812"/>
                </a:lnTo>
                <a:lnTo>
                  <a:pt x="125617" y="3629"/>
                </a:lnTo>
                <a:lnTo>
                  <a:pt x="129942" y="5793"/>
                </a:lnTo>
                <a:lnTo>
                  <a:pt x="133778" y="8188"/>
                </a:lnTo>
                <a:lnTo>
                  <a:pt x="137287" y="10737"/>
                </a:lnTo>
                <a:lnTo>
                  <a:pt x="140580" y="12436"/>
                </a:lnTo>
                <a:lnTo>
                  <a:pt x="143727" y="13569"/>
                </a:lnTo>
                <a:lnTo>
                  <a:pt x="146778" y="14324"/>
                </a:lnTo>
                <a:lnTo>
                  <a:pt x="148812" y="15780"/>
                </a:lnTo>
                <a:lnTo>
                  <a:pt x="150168" y="17704"/>
                </a:lnTo>
                <a:lnTo>
                  <a:pt x="151072" y="19938"/>
                </a:lnTo>
                <a:lnTo>
                  <a:pt x="151675" y="22381"/>
                </a:lnTo>
                <a:lnTo>
                  <a:pt x="152076" y="24961"/>
                </a:lnTo>
                <a:lnTo>
                  <a:pt x="152344" y="27634"/>
                </a:lnTo>
                <a:lnTo>
                  <a:pt x="152523" y="30369"/>
                </a:lnTo>
                <a:lnTo>
                  <a:pt x="152642" y="33144"/>
                </a:lnTo>
                <a:lnTo>
                  <a:pt x="152721" y="35947"/>
                </a:lnTo>
                <a:lnTo>
                  <a:pt x="151821" y="38768"/>
                </a:lnTo>
                <a:lnTo>
                  <a:pt x="150269" y="41601"/>
                </a:lnTo>
                <a:lnTo>
                  <a:pt x="148282" y="44443"/>
                </a:lnTo>
                <a:lnTo>
                  <a:pt x="146004" y="47289"/>
                </a:lnTo>
                <a:lnTo>
                  <a:pt x="143534" y="50140"/>
                </a:lnTo>
                <a:lnTo>
                  <a:pt x="140934" y="52992"/>
                </a:lnTo>
                <a:lnTo>
                  <a:pt x="137296" y="55847"/>
                </a:lnTo>
                <a:lnTo>
                  <a:pt x="132966" y="58702"/>
                </a:lnTo>
                <a:lnTo>
                  <a:pt x="128173" y="61558"/>
                </a:lnTo>
                <a:lnTo>
                  <a:pt x="124026" y="64415"/>
                </a:lnTo>
                <a:lnTo>
                  <a:pt x="120309" y="67271"/>
                </a:lnTo>
                <a:lnTo>
                  <a:pt x="116879" y="70128"/>
                </a:lnTo>
                <a:lnTo>
                  <a:pt x="112687" y="72985"/>
                </a:lnTo>
                <a:lnTo>
                  <a:pt x="107987" y="75843"/>
                </a:lnTo>
                <a:lnTo>
                  <a:pt x="102948" y="78700"/>
                </a:lnTo>
                <a:lnTo>
                  <a:pt x="97684" y="80605"/>
                </a:lnTo>
                <a:lnTo>
                  <a:pt x="92270" y="81875"/>
                </a:lnTo>
                <a:lnTo>
                  <a:pt x="86756" y="82722"/>
                </a:lnTo>
                <a:lnTo>
                  <a:pt x="82127" y="84239"/>
                </a:lnTo>
                <a:lnTo>
                  <a:pt x="78089" y="86203"/>
                </a:lnTo>
                <a:lnTo>
                  <a:pt x="74444" y="88464"/>
                </a:lnTo>
                <a:lnTo>
                  <a:pt x="71062" y="89019"/>
                </a:lnTo>
                <a:lnTo>
                  <a:pt x="67854" y="88437"/>
                </a:lnTo>
                <a:lnTo>
                  <a:pt x="64764" y="87097"/>
                </a:lnTo>
                <a:lnTo>
                  <a:pt x="60798" y="86203"/>
                </a:lnTo>
                <a:lnTo>
                  <a:pt x="56249" y="85607"/>
                </a:lnTo>
                <a:lnTo>
                  <a:pt x="51312" y="85209"/>
                </a:lnTo>
                <a:lnTo>
                  <a:pt x="46115" y="84945"/>
                </a:lnTo>
                <a:lnTo>
                  <a:pt x="35261" y="84650"/>
                </a:lnTo>
                <a:lnTo>
                  <a:pt x="31605" y="83619"/>
                </a:lnTo>
                <a:lnTo>
                  <a:pt x="29167" y="81980"/>
                </a:lnTo>
                <a:lnTo>
                  <a:pt x="27542" y="79934"/>
                </a:lnTo>
                <a:lnTo>
                  <a:pt x="24554" y="77618"/>
                </a:lnTo>
                <a:lnTo>
                  <a:pt x="20657" y="75121"/>
                </a:lnTo>
                <a:lnTo>
                  <a:pt x="16153" y="72504"/>
                </a:lnTo>
                <a:lnTo>
                  <a:pt x="13151" y="69807"/>
                </a:lnTo>
                <a:lnTo>
                  <a:pt x="11150" y="67056"/>
                </a:lnTo>
                <a:lnTo>
                  <a:pt x="9816" y="64270"/>
                </a:lnTo>
                <a:lnTo>
                  <a:pt x="7974" y="61460"/>
                </a:lnTo>
                <a:lnTo>
                  <a:pt x="5793" y="58634"/>
                </a:lnTo>
                <a:lnTo>
                  <a:pt x="3387" y="55798"/>
                </a:lnTo>
                <a:lnTo>
                  <a:pt x="1783" y="52002"/>
                </a:lnTo>
                <a:lnTo>
                  <a:pt x="714" y="47566"/>
                </a:lnTo>
                <a:lnTo>
                  <a:pt x="0" y="42704"/>
                </a:lnTo>
                <a:lnTo>
                  <a:pt x="478" y="38510"/>
                </a:lnTo>
                <a:lnTo>
                  <a:pt x="1748" y="34762"/>
                </a:lnTo>
                <a:lnTo>
                  <a:pt x="3548" y="31310"/>
                </a:lnTo>
                <a:lnTo>
                  <a:pt x="4747" y="28057"/>
                </a:lnTo>
                <a:lnTo>
                  <a:pt x="5547" y="24935"/>
                </a:lnTo>
                <a:lnTo>
                  <a:pt x="6081" y="21902"/>
                </a:lnTo>
                <a:lnTo>
                  <a:pt x="7389" y="19880"/>
                </a:lnTo>
                <a:lnTo>
                  <a:pt x="9213" y="18532"/>
                </a:lnTo>
                <a:lnTo>
                  <a:pt x="11382" y="17633"/>
                </a:lnTo>
                <a:lnTo>
                  <a:pt x="13780" y="16081"/>
                </a:lnTo>
                <a:lnTo>
                  <a:pt x="16332" y="14094"/>
                </a:lnTo>
                <a:lnTo>
                  <a:pt x="18985" y="11817"/>
                </a:lnTo>
                <a:lnTo>
                  <a:pt x="21707" y="10299"/>
                </a:lnTo>
                <a:lnTo>
                  <a:pt x="24473" y="9287"/>
                </a:lnTo>
                <a:lnTo>
                  <a:pt x="27271" y="8612"/>
                </a:lnTo>
                <a:lnTo>
                  <a:pt x="30088" y="8162"/>
                </a:lnTo>
                <a:lnTo>
                  <a:pt x="32918" y="7862"/>
                </a:lnTo>
                <a:lnTo>
                  <a:pt x="35758" y="7662"/>
                </a:lnTo>
                <a:lnTo>
                  <a:pt x="39556" y="7529"/>
                </a:lnTo>
                <a:lnTo>
                  <a:pt x="54003" y="7342"/>
                </a:lnTo>
                <a:lnTo>
                  <a:pt x="64802" y="7298"/>
                </a:lnTo>
                <a:lnTo>
                  <a:pt x="70349" y="8238"/>
                </a:lnTo>
                <a:lnTo>
                  <a:pt x="75951" y="9818"/>
                </a:lnTo>
                <a:lnTo>
                  <a:pt x="81592" y="11824"/>
                </a:lnTo>
                <a:lnTo>
                  <a:pt x="86304" y="14113"/>
                </a:lnTo>
                <a:lnTo>
                  <a:pt x="90399" y="16592"/>
                </a:lnTo>
                <a:lnTo>
                  <a:pt x="94081" y="19197"/>
                </a:lnTo>
                <a:lnTo>
                  <a:pt x="98440" y="21887"/>
                </a:lnTo>
                <a:lnTo>
                  <a:pt x="103252" y="24632"/>
                </a:lnTo>
                <a:lnTo>
                  <a:pt x="108365" y="27415"/>
                </a:lnTo>
                <a:lnTo>
                  <a:pt x="111773" y="30222"/>
                </a:lnTo>
                <a:lnTo>
                  <a:pt x="114045" y="33047"/>
                </a:lnTo>
                <a:lnTo>
                  <a:pt x="115560" y="35882"/>
                </a:lnTo>
                <a:lnTo>
                  <a:pt x="117522" y="38725"/>
                </a:lnTo>
                <a:lnTo>
                  <a:pt x="119783" y="41572"/>
                </a:lnTo>
                <a:lnTo>
                  <a:pt x="122243" y="44423"/>
                </a:lnTo>
                <a:lnTo>
                  <a:pt x="123882" y="47276"/>
                </a:lnTo>
                <a:lnTo>
                  <a:pt x="124975" y="50131"/>
                </a:lnTo>
                <a:lnTo>
                  <a:pt x="126730" y="57005"/>
                </a:lnTo>
                <a:lnTo>
                  <a:pt x="125921" y="58522"/>
                </a:lnTo>
                <a:lnTo>
                  <a:pt x="124430" y="60485"/>
                </a:lnTo>
                <a:lnTo>
                  <a:pt x="122483" y="62747"/>
                </a:lnTo>
                <a:lnTo>
                  <a:pt x="120233" y="65207"/>
                </a:lnTo>
                <a:lnTo>
                  <a:pt x="115193" y="70481"/>
                </a:lnTo>
                <a:lnTo>
                  <a:pt x="113467" y="73220"/>
                </a:lnTo>
                <a:lnTo>
                  <a:pt x="112317" y="76000"/>
                </a:lnTo>
                <a:lnTo>
                  <a:pt x="111551" y="78805"/>
                </a:lnTo>
                <a:lnTo>
                  <a:pt x="110087" y="80675"/>
                </a:lnTo>
                <a:lnTo>
                  <a:pt x="108159" y="81922"/>
                </a:lnTo>
                <a:lnTo>
                  <a:pt x="105921" y="82753"/>
                </a:lnTo>
                <a:lnTo>
                  <a:pt x="103476" y="84259"/>
                </a:lnTo>
                <a:lnTo>
                  <a:pt x="100894" y="86216"/>
                </a:lnTo>
                <a:lnTo>
                  <a:pt x="92872" y="929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26"/>
          <p:cNvSpPr/>
          <p:nvPr/>
        </p:nvSpPr>
        <p:spPr>
          <a:xfrm>
            <a:off x="3920489" y="2966085"/>
            <a:ext cx="180024" cy="222886"/>
          </a:xfrm>
          <a:custGeom>
            <a:avLst/>
            <a:gdLst/>
            <a:ahLst/>
            <a:cxnLst/>
            <a:rect l="0" t="0" r="0" b="0"/>
            <a:pathLst>
              <a:path w="180024" h="22288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7382" y="8219"/>
                </a:lnTo>
                <a:lnTo>
                  <a:pt x="10584" y="13495"/>
                </a:lnTo>
                <a:lnTo>
                  <a:pt x="12771" y="17569"/>
                </a:lnTo>
                <a:lnTo>
                  <a:pt x="15182" y="21238"/>
                </a:lnTo>
                <a:lnTo>
                  <a:pt x="20401" y="27854"/>
                </a:lnTo>
                <a:lnTo>
                  <a:pt x="25895" y="33969"/>
                </a:lnTo>
                <a:lnTo>
                  <a:pt x="31512" y="40815"/>
                </a:lnTo>
                <a:lnTo>
                  <a:pt x="34343" y="45307"/>
                </a:lnTo>
                <a:lnTo>
                  <a:pt x="37183" y="50207"/>
                </a:lnTo>
                <a:lnTo>
                  <a:pt x="42879" y="60731"/>
                </a:lnTo>
                <a:lnTo>
                  <a:pt x="45731" y="66205"/>
                </a:lnTo>
                <a:lnTo>
                  <a:pt x="49538" y="70806"/>
                </a:lnTo>
                <a:lnTo>
                  <a:pt x="53980" y="74827"/>
                </a:lnTo>
                <a:lnTo>
                  <a:pt x="58847" y="78459"/>
                </a:lnTo>
                <a:lnTo>
                  <a:pt x="63996" y="82786"/>
                </a:lnTo>
                <a:lnTo>
                  <a:pt x="69334" y="87575"/>
                </a:lnTo>
                <a:lnTo>
                  <a:pt x="74798" y="92674"/>
                </a:lnTo>
                <a:lnTo>
                  <a:pt x="79393" y="97977"/>
                </a:lnTo>
                <a:lnTo>
                  <a:pt x="83409" y="103418"/>
                </a:lnTo>
                <a:lnTo>
                  <a:pt x="87039" y="108950"/>
                </a:lnTo>
                <a:lnTo>
                  <a:pt x="90411" y="114544"/>
                </a:lnTo>
                <a:lnTo>
                  <a:pt x="93612" y="120177"/>
                </a:lnTo>
                <a:lnTo>
                  <a:pt x="96698" y="125838"/>
                </a:lnTo>
                <a:lnTo>
                  <a:pt x="100660" y="131517"/>
                </a:lnTo>
                <a:lnTo>
                  <a:pt x="105207" y="137208"/>
                </a:lnTo>
                <a:lnTo>
                  <a:pt x="110143" y="142907"/>
                </a:lnTo>
                <a:lnTo>
                  <a:pt x="114387" y="148611"/>
                </a:lnTo>
                <a:lnTo>
                  <a:pt x="118168" y="154319"/>
                </a:lnTo>
                <a:lnTo>
                  <a:pt x="121641" y="160029"/>
                </a:lnTo>
                <a:lnTo>
                  <a:pt x="124909" y="164788"/>
                </a:lnTo>
                <a:lnTo>
                  <a:pt x="128041" y="168914"/>
                </a:lnTo>
                <a:lnTo>
                  <a:pt x="131081" y="172617"/>
                </a:lnTo>
                <a:lnTo>
                  <a:pt x="134060" y="176990"/>
                </a:lnTo>
                <a:lnTo>
                  <a:pt x="136998" y="181811"/>
                </a:lnTo>
                <a:lnTo>
                  <a:pt x="139910" y="186930"/>
                </a:lnTo>
                <a:lnTo>
                  <a:pt x="142804" y="191295"/>
                </a:lnTo>
                <a:lnTo>
                  <a:pt x="145685" y="195157"/>
                </a:lnTo>
                <a:lnTo>
                  <a:pt x="148558" y="198685"/>
                </a:lnTo>
                <a:lnTo>
                  <a:pt x="151427" y="201989"/>
                </a:lnTo>
                <a:lnTo>
                  <a:pt x="154291" y="205144"/>
                </a:lnTo>
                <a:lnTo>
                  <a:pt x="157154" y="208200"/>
                </a:lnTo>
                <a:lnTo>
                  <a:pt x="160015" y="210237"/>
                </a:lnTo>
                <a:lnTo>
                  <a:pt x="162874" y="211596"/>
                </a:lnTo>
                <a:lnTo>
                  <a:pt x="165733" y="212501"/>
                </a:lnTo>
                <a:lnTo>
                  <a:pt x="167639" y="214057"/>
                </a:lnTo>
                <a:lnTo>
                  <a:pt x="168909" y="216047"/>
                </a:lnTo>
                <a:lnTo>
                  <a:pt x="170949" y="221534"/>
                </a:lnTo>
                <a:lnTo>
                  <a:pt x="172068" y="221984"/>
                </a:lnTo>
                <a:lnTo>
                  <a:pt x="177243" y="222618"/>
                </a:lnTo>
                <a:lnTo>
                  <a:pt x="180023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27"/>
          <p:cNvSpPr/>
          <p:nvPr/>
        </p:nvSpPr>
        <p:spPr>
          <a:xfrm>
            <a:off x="4726304" y="2743200"/>
            <a:ext cx="102872" cy="265748"/>
          </a:xfrm>
          <a:custGeom>
            <a:avLst/>
            <a:gdLst/>
            <a:ahLst/>
            <a:cxnLst/>
            <a:rect l="0" t="0" r="0" b="0"/>
            <a:pathLst>
              <a:path w="102872" h="265748">
                <a:moveTo>
                  <a:pt x="0" y="0"/>
                </a:moveTo>
                <a:lnTo>
                  <a:pt x="0" y="20151"/>
                </a:lnTo>
                <a:lnTo>
                  <a:pt x="2541" y="28323"/>
                </a:lnTo>
                <a:lnTo>
                  <a:pt x="4551" y="33170"/>
                </a:lnTo>
                <a:lnTo>
                  <a:pt x="6844" y="38305"/>
                </a:lnTo>
                <a:lnTo>
                  <a:pt x="11932" y="49092"/>
                </a:lnTo>
                <a:lnTo>
                  <a:pt x="28620" y="82912"/>
                </a:lnTo>
                <a:lnTo>
                  <a:pt x="31462" y="89565"/>
                </a:lnTo>
                <a:lnTo>
                  <a:pt x="34310" y="96857"/>
                </a:lnTo>
                <a:lnTo>
                  <a:pt x="40014" y="112580"/>
                </a:lnTo>
                <a:lnTo>
                  <a:pt x="45724" y="129093"/>
                </a:lnTo>
                <a:lnTo>
                  <a:pt x="49533" y="136544"/>
                </a:lnTo>
                <a:lnTo>
                  <a:pt x="53977" y="143417"/>
                </a:lnTo>
                <a:lnTo>
                  <a:pt x="58845" y="149904"/>
                </a:lnTo>
                <a:lnTo>
                  <a:pt x="63043" y="157085"/>
                </a:lnTo>
                <a:lnTo>
                  <a:pt x="66794" y="164731"/>
                </a:lnTo>
                <a:lnTo>
                  <a:pt x="70247" y="172686"/>
                </a:lnTo>
                <a:lnTo>
                  <a:pt x="73501" y="180846"/>
                </a:lnTo>
                <a:lnTo>
                  <a:pt x="79658" y="197533"/>
                </a:lnTo>
                <a:lnTo>
                  <a:pt x="88479" y="222993"/>
                </a:lnTo>
                <a:lnTo>
                  <a:pt x="91371" y="230577"/>
                </a:lnTo>
                <a:lnTo>
                  <a:pt x="94251" y="237538"/>
                </a:lnTo>
                <a:lnTo>
                  <a:pt x="97124" y="244083"/>
                </a:lnTo>
                <a:lnTo>
                  <a:pt x="99040" y="249400"/>
                </a:lnTo>
                <a:lnTo>
                  <a:pt x="100317" y="253896"/>
                </a:lnTo>
                <a:lnTo>
                  <a:pt x="102871" y="26574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8" name="Group 167"/>
          <p:cNvGrpSpPr/>
          <p:nvPr/>
        </p:nvGrpSpPr>
        <p:grpSpPr>
          <a:xfrm>
            <a:off x="5360746" y="1088707"/>
            <a:ext cx="3733125" cy="1438837"/>
            <a:chOff x="5360746" y="1088707"/>
            <a:chExt cx="3733125" cy="1438837"/>
          </a:xfrm>
        </p:grpSpPr>
        <p:sp>
          <p:nvSpPr>
            <p:cNvPr id="147" name="SMARTPenAnnotation28"/>
            <p:cNvSpPr/>
            <p:nvPr/>
          </p:nvSpPr>
          <p:spPr>
            <a:xfrm>
              <a:off x="5815012" y="1380172"/>
              <a:ext cx="257176" cy="282893"/>
            </a:xfrm>
            <a:custGeom>
              <a:avLst/>
              <a:gdLst/>
              <a:ahLst/>
              <a:cxnLst/>
              <a:rect l="0" t="0" r="0" b="0"/>
              <a:pathLst>
                <a:path w="257176" h="282893">
                  <a:moveTo>
                    <a:pt x="0" y="0"/>
                  </a:moveTo>
                  <a:lnTo>
                    <a:pt x="0" y="7381"/>
                  </a:lnTo>
                  <a:lnTo>
                    <a:pt x="6844" y="15181"/>
                  </a:lnTo>
                  <a:lnTo>
                    <a:pt x="11931" y="20400"/>
                  </a:lnTo>
                  <a:lnTo>
                    <a:pt x="13670" y="24077"/>
                  </a:lnTo>
                  <a:lnTo>
                    <a:pt x="14828" y="28434"/>
                  </a:lnTo>
                  <a:lnTo>
                    <a:pt x="15601" y="33243"/>
                  </a:lnTo>
                  <a:lnTo>
                    <a:pt x="17068" y="38355"/>
                  </a:lnTo>
                  <a:lnTo>
                    <a:pt x="18999" y="43667"/>
                  </a:lnTo>
                  <a:lnTo>
                    <a:pt x="21238" y="49114"/>
                  </a:lnTo>
                  <a:lnTo>
                    <a:pt x="23684" y="54650"/>
                  </a:lnTo>
                  <a:lnTo>
                    <a:pt x="28941" y="65881"/>
                  </a:lnTo>
                  <a:lnTo>
                    <a:pt x="32629" y="71544"/>
                  </a:lnTo>
                  <a:lnTo>
                    <a:pt x="36993" y="77223"/>
                  </a:lnTo>
                  <a:lnTo>
                    <a:pt x="41807" y="82915"/>
                  </a:lnTo>
                  <a:lnTo>
                    <a:pt x="45969" y="88614"/>
                  </a:lnTo>
                  <a:lnTo>
                    <a:pt x="49696" y="94318"/>
                  </a:lnTo>
                  <a:lnTo>
                    <a:pt x="53133" y="100026"/>
                  </a:lnTo>
                  <a:lnTo>
                    <a:pt x="57329" y="104784"/>
                  </a:lnTo>
                  <a:lnTo>
                    <a:pt x="62032" y="108909"/>
                  </a:lnTo>
                  <a:lnTo>
                    <a:pt x="67073" y="112611"/>
                  </a:lnTo>
                  <a:lnTo>
                    <a:pt x="72338" y="116984"/>
                  </a:lnTo>
                  <a:lnTo>
                    <a:pt x="77753" y="121804"/>
                  </a:lnTo>
                  <a:lnTo>
                    <a:pt x="88849" y="132240"/>
                  </a:lnTo>
                  <a:lnTo>
                    <a:pt x="122896" y="165805"/>
                  </a:lnTo>
                  <a:lnTo>
                    <a:pt x="134313" y="177196"/>
                  </a:lnTo>
                  <a:lnTo>
                    <a:pt x="140025" y="181948"/>
                  </a:lnTo>
                  <a:lnTo>
                    <a:pt x="145737" y="186069"/>
                  </a:lnTo>
                  <a:lnTo>
                    <a:pt x="151451" y="189768"/>
                  </a:lnTo>
                  <a:lnTo>
                    <a:pt x="156212" y="193187"/>
                  </a:lnTo>
                  <a:lnTo>
                    <a:pt x="164043" y="199526"/>
                  </a:lnTo>
                  <a:lnTo>
                    <a:pt x="170698" y="208058"/>
                  </a:lnTo>
                  <a:lnTo>
                    <a:pt x="173806" y="213001"/>
                  </a:lnTo>
                  <a:lnTo>
                    <a:pt x="177783" y="217248"/>
                  </a:lnTo>
                  <a:lnTo>
                    <a:pt x="182340" y="221032"/>
                  </a:lnTo>
                  <a:lnTo>
                    <a:pt x="187282" y="224507"/>
                  </a:lnTo>
                  <a:lnTo>
                    <a:pt x="195314" y="230909"/>
                  </a:lnTo>
                  <a:lnTo>
                    <a:pt x="202059" y="236929"/>
                  </a:lnTo>
                  <a:lnTo>
                    <a:pt x="208231" y="242779"/>
                  </a:lnTo>
                  <a:lnTo>
                    <a:pt x="234305" y="268602"/>
                  </a:lnTo>
                  <a:lnTo>
                    <a:pt x="237167" y="270508"/>
                  </a:lnTo>
                  <a:lnTo>
                    <a:pt x="242885" y="272626"/>
                  </a:lnTo>
                  <a:lnTo>
                    <a:pt x="244791" y="274143"/>
                  </a:lnTo>
                  <a:lnTo>
                    <a:pt x="246061" y="276107"/>
                  </a:lnTo>
                  <a:lnTo>
                    <a:pt x="246908" y="278369"/>
                  </a:lnTo>
                  <a:lnTo>
                    <a:pt x="248426" y="279877"/>
                  </a:lnTo>
                  <a:lnTo>
                    <a:pt x="250390" y="280882"/>
                  </a:lnTo>
                  <a:lnTo>
                    <a:pt x="257175" y="28289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SMARTPenAnnotation29"/>
            <p:cNvSpPr/>
            <p:nvPr/>
          </p:nvSpPr>
          <p:spPr>
            <a:xfrm>
              <a:off x="5832157" y="1380172"/>
              <a:ext cx="154306" cy="231459"/>
            </a:xfrm>
            <a:custGeom>
              <a:avLst/>
              <a:gdLst/>
              <a:ahLst/>
              <a:cxnLst/>
              <a:rect l="0" t="0" r="0" b="0"/>
              <a:pathLst>
                <a:path w="154306" h="231459">
                  <a:moveTo>
                    <a:pt x="154305" y="0"/>
                  </a:moveTo>
                  <a:lnTo>
                    <a:pt x="154305" y="7381"/>
                  </a:lnTo>
                  <a:lnTo>
                    <a:pt x="149755" y="12770"/>
                  </a:lnTo>
                  <a:lnTo>
                    <a:pt x="147461" y="16134"/>
                  </a:lnTo>
                  <a:lnTo>
                    <a:pt x="144980" y="20281"/>
                  </a:lnTo>
                  <a:lnTo>
                    <a:pt x="142374" y="24950"/>
                  </a:lnTo>
                  <a:lnTo>
                    <a:pt x="136937" y="35219"/>
                  </a:lnTo>
                  <a:lnTo>
                    <a:pt x="125686" y="57334"/>
                  </a:lnTo>
                  <a:lnTo>
                    <a:pt x="122843" y="63940"/>
                  </a:lnTo>
                  <a:lnTo>
                    <a:pt x="119995" y="71202"/>
                  </a:lnTo>
                  <a:lnTo>
                    <a:pt x="117144" y="78900"/>
                  </a:lnTo>
                  <a:lnTo>
                    <a:pt x="113339" y="86890"/>
                  </a:lnTo>
                  <a:lnTo>
                    <a:pt x="108897" y="95074"/>
                  </a:lnTo>
                  <a:lnTo>
                    <a:pt x="104031" y="103388"/>
                  </a:lnTo>
                  <a:lnTo>
                    <a:pt x="98881" y="110835"/>
                  </a:lnTo>
                  <a:lnTo>
                    <a:pt x="93543" y="117705"/>
                  </a:lnTo>
                  <a:lnTo>
                    <a:pt x="88080" y="124190"/>
                  </a:lnTo>
                  <a:lnTo>
                    <a:pt x="83485" y="131371"/>
                  </a:lnTo>
                  <a:lnTo>
                    <a:pt x="79469" y="139016"/>
                  </a:lnTo>
                  <a:lnTo>
                    <a:pt x="75839" y="146970"/>
                  </a:lnTo>
                  <a:lnTo>
                    <a:pt x="71515" y="154177"/>
                  </a:lnTo>
                  <a:lnTo>
                    <a:pt x="66727" y="160887"/>
                  </a:lnTo>
                  <a:lnTo>
                    <a:pt x="61630" y="167266"/>
                  </a:lnTo>
                  <a:lnTo>
                    <a:pt x="56326" y="173423"/>
                  </a:lnTo>
                  <a:lnTo>
                    <a:pt x="50886" y="179433"/>
                  </a:lnTo>
                  <a:lnTo>
                    <a:pt x="45354" y="185344"/>
                  </a:lnTo>
                  <a:lnTo>
                    <a:pt x="40713" y="191191"/>
                  </a:lnTo>
                  <a:lnTo>
                    <a:pt x="36668" y="196993"/>
                  </a:lnTo>
                  <a:lnTo>
                    <a:pt x="33017" y="202766"/>
                  </a:lnTo>
                  <a:lnTo>
                    <a:pt x="28679" y="207567"/>
                  </a:lnTo>
                  <a:lnTo>
                    <a:pt x="23882" y="211721"/>
                  </a:lnTo>
                  <a:lnTo>
                    <a:pt x="18778" y="215442"/>
                  </a:lnTo>
                  <a:lnTo>
                    <a:pt x="15377" y="218876"/>
                  </a:lnTo>
                  <a:lnTo>
                    <a:pt x="13109" y="222117"/>
                  </a:lnTo>
                  <a:lnTo>
                    <a:pt x="11597" y="225230"/>
                  </a:lnTo>
                  <a:lnTo>
                    <a:pt x="9636" y="227306"/>
                  </a:lnTo>
                  <a:lnTo>
                    <a:pt x="7376" y="228690"/>
                  </a:lnTo>
                  <a:lnTo>
                    <a:pt x="0" y="23145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SMARTPenAnnotation30"/>
            <p:cNvSpPr/>
            <p:nvPr/>
          </p:nvSpPr>
          <p:spPr>
            <a:xfrm>
              <a:off x="6132195" y="1645920"/>
              <a:ext cx="51435" cy="154306"/>
            </a:xfrm>
            <a:custGeom>
              <a:avLst/>
              <a:gdLst/>
              <a:ahLst/>
              <a:cxnLst/>
              <a:rect l="0" t="0" r="0" b="0"/>
              <a:pathLst>
                <a:path w="51435" h="154306">
                  <a:moveTo>
                    <a:pt x="0" y="0"/>
                  </a:moveTo>
                  <a:lnTo>
                    <a:pt x="0" y="4550"/>
                  </a:lnTo>
                  <a:lnTo>
                    <a:pt x="952" y="5891"/>
                  </a:lnTo>
                  <a:lnTo>
                    <a:pt x="2540" y="6785"/>
                  </a:lnTo>
                  <a:lnTo>
                    <a:pt x="4550" y="7380"/>
                  </a:lnTo>
                  <a:lnTo>
                    <a:pt x="5891" y="8730"/>
                  </a:lnTo>
                  <a:lnTo>
                    <a:pt x="6785" y="10582"/>
                  </a:lnTo>
                  <a:lnTo>
                    <a:pt x="7381" y="12770"/>
                  </a:lnTo>
                  <a:lnTo>
                    <a:pt x="8730" y="15180"/>
                  </a:lnTo>
                  <a:lnTo>
                    <a:pt x="10583" y="17740"/>
                  </a:lnTo>
                  <a:lnTo>
                    <a:pt x="12770" y="20399"/>
                  </a:lnTo>
                  <a:lnTo>
                    <a:pt x="15181" y="23124"/>
                  </a:lnTo>
                  <a:lnTo>
                    <a:pt x="20399" y="28692"/>
                  </a:lnTo>
                  <a:lnTo>
                    <a:pt x="22171" y="32463"/>
                  </a:lnTo>
                  <a:lnTo>
                    <a:pt x="23354" y="36882"/>
                  </a:lnTo>
                  <a:lnTo>
                    <a:pt x="24142" y="41733"/>
                  </a:lnTo>
                  <a:lnTo>
                    <a:pt x="25619" y="46872"/>
                  </a:lnTo>
                  <a:lnTo>
                    <a:pt x="27557" y="52203"/>
                  </a:lnTo>
                  <a:lnTo>
                    <a:pt x="29801" y="57662"/>
                  </a:lnTo>
                  <a:lnTo>
                    <a:pt x="31297" y="62253"/>
                  </a:lnTo>
                  <a:lnTo>
                    <a:pt x="32295" y="66267"/>
                  </a:lnTo>
                  <a:lnTo>
                    <a:pt x="32960" y="69896"/>
                  </a:lnTo>
                  <a:lnTo>
                    <a:pt x="34355" y="74219"/>
                  </a:lnTo>
                  <a:lnTo>
                    <a:pt x="36238" y="79007"/>
                  </a:lnTo>
                  <a:lnTo>
                    <a:pt x="38446" y="84104"/>
                  </a:lnTo>
                  <a:lnTo>
                    <a:pt x="39918" y="89407"/>
                  </a:lnTo>
                  <a:lnTo>
                    <a:pt x="40899" y="94847"/>
                  </a:lnTo>
                  <a:lnTo>
                    <a:pt x="41554" y="100379"/>
                  </a:lnTo>
                  <a:lnTo>
                    <a:pt x="42943" y="105971"/>
                  </a:lnTo>
                  <a:lnTo>
                    <a:pt x="44821" y="111605"/>
                  </a:lnTo>
                  <a:lnTo>
                    <a:pt x="47025" y="117266"/>
                  </a:lnTo>
                  <a:lnTo>
                    <a:pt x="48495" y="121992"/>
                  </a:lnTo>
                  <a:lnTo>
                    <a:pt x="49475" y="126095"/>
                  </a:lnTo>
                  <a:lnTo>
                    <a:pt x="50128" y="129783"/>
                  </a:lnTo>
                  <a:lnTo>
                    <a:pt x="50563" y="133195"/>
                  </a:lnTo>
                  <a:lnTo>
                    <a:pt x="50854" y="136421"/>
                  </a:lnTo>
                  <a:lnTo>
                    <a:pt x="51048" y="139525"/>
                  </a:lnTo>
                  <a:lnTo>
                    <a:pt x="51263" y="145513"/>
                  </a:lnTo>
                  <a:lnTo>
                    <a:pt x="51434" y="15430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SMARTPenAnnotation31"/>
            <p:cNvSpPr/>
            <p:nvPr/>
          </p:nvSpPr>
          <p:spPr>
            <a:xfrm>
              <a:off x="6252209" y="1363027"/>
              <a:ext cx="120017" cy="240031"/>
            </a:xfrm>
            <a:custGeom>
              <a:avLst/>
              <a:gdLst/>
              <a:ahLst/>
              <a:cxnLst/>
              <a:rect l="0" t="0" r="0" b="0"/>
              <a:pathLst>
                <a:path w="120017" h="240031">
                  <a:moveTo>
                    <a:pt x="0" y="0"/>
                  </a:moveTo>
                  <a:lnTo>
                    <a:pt x="28964" y="28963"/>
                  </a:lnTo>
                  <a:lnTo>
                    <a:pt x="30740" y="31691"/>
                  </a:lnTo>
                  <a:lnTo>
                    <a:pt x="32712" y="37262"/>
                  </a:lnTo>
                  <a:lnTo>
                    <a:pt x="35144" y="40082"/>
                  </a:lnTo>
                  <a:lnTo>
                    <a:pt x="38669" y="42914"/>
                  </a:lnTo>
                  <a:lnTo>
                    <a:pt x="42924" y="45754"/>
                  </a:lnTo>
                  <a:lnTo>
                    <a:pt x="45762" y="49553"/>
                  </a:lnTo>
                  <a:lnTo>
                    <a:pt x="47653" y="53990"/>
                  </a:lnTo>
                  <a:lnTo>
                    <a:pt x="48914" y="58853"/>
                  </a:lnTo>
                  <a:lnTo>
                    <a:pt x="51660" y="64001"/>
                  </a:lnTo>
                  <a:lnTo>
                    <a:pt x="55395" y="69337"/>
                  </a:lnTo>
                  <a:lnTo>
                    <a:pt x="59790" y="74800"/>
                  </a:lnTo>
                  <a:lnTo>
                    <a:pt x="62721" y="79394"/>
                  </a:lnTo>
                  <a:lnTo>
                    <a:pt x="64674" y="83409"/>
                  </a:lnTo>
                  <a:lnTo>
                    <a:pt x="65976" y="87039"/>
                  </a:lnTo>
                  <a:lnTo>
                    <a:pt x="67797" y="91363"/>
                  </a:lnTo>
                  <a:lnTo>
                    <a:pt x="69963" y="96151"/>
                  </a:lnTo>
                  <a:lnTo>
                    <a:pt x="77563" y="111992"/>
                  </a:lnTo>
                  <a:lnTo>
                    <a:pt x="80284" y="117524"/>
                  </a:lnTo>
                  <a:lnTo>
                    <a:pt x="82098" y="122164"/>
                  </a:lnTo>
                  <a:lnTo>
                    <a:pt x="83307" y="126210"/>
                  </a:lnTo>
                  <a:lnTo>
                    <a:pt x="84113" y="129860"/>
                  </a:lnTo>
                  <a:lnTo>
                    <a:pt x="84651" y="134198"/>
                  </a:lnTo>
                  <a:lnTo>
                    <a:pt x="85009" y="138996"/>
                  </a:lnTo>
                  <a:lnTo>
                    <a:pt x="85248" y="144099"/>
                  </a:lnTo>
                  <a:lnTo>
                    <a:pt x="86360" y="149406"/>
                  </a:lnTo>
                  <a:lnTo>
                    <a:pt x="88053" y="154849"/>
                  </a:lnTo>
                  <a:lnTo>
                    <a:pt x="90135" y="160383"/>
                  </a:lnTo>
                  <a:lnTo>
                    <a:pt x="92475" y="165024"/>
                  </a:lnTo>
                  <a:lnTo>
                    <a:pt x="94988" y="169071"/>
                  </a:lnTo>
                  <a:lnTo>
                    <a:pt x="97615" y="172722"/>
                  </a:lnTo>
                  <a:lnTo>
                    <a:pt x="99367" y="177060"/>
                  </a:lnTo>
                  <a:lnTo>
                    <a:pt x="100535" y="181858"/>
                  </a:lnTo>
                  <a:lnTo>
                    <a:pt x="101314" y="186961"/>
                  </a:lnTo>
                  <a:lnTo>
                    <a:pt x="101833" y="191316"/>
                  </a:lnTo>
                  <a:lnTo>
                    <a:pt x="102409" y="198694"/>
                  </a:lnTo>
                  <a:lnTo>
                    <a:pt x="103516" y="201995"/>
                  </a:lnTo>
                  <a:lnTo>
                    <a:pt x="105206" y="205149"/>
                  </a:lnTo>
                  <a:lnTo>
                    <a:pt x="107285" y="208203"/>
                  </a:lnTo>
                  <a:lnTo>
                    <a:pt x="109595" y="214137"/>
                  </a:lnTo>
                  <a:lnTo>
                    <a:pt x="110211" y="217053"/>
                  </a:lnTo>
                  <a:lnTo>
                    <a:pt x="113435" y="222833"/>
                  </a:lnTo>
                  <a:lnTo>
                    <a:pt x="115629" y="225708"/>
                  </a:lnTo>
                  <a:lnTo>
                    <a:pt x="118066" y="231442"/>
                  </a:lnTo>
                  <a:lnTo>
                    <a:pt x="120009" y="240001"/>
                  </a:lnTo>
                  <a:lnTo>
                    <a:pt x="120016" y="24003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SMARTPenAnnotation32"/>
            <p:cNvSpPr/>
            <p:nvPr/>
          </p:nvSpPr>
          <p:spPr>
            <a:xfrm>
              <a:off x="6209347" y="1483045"/>
              <a:ext cx="205741" cy="17143"/>
            </a:xfrm>
            <a:custGeom>
              <a:avLst/>
              <a:gdLst/>
              <a:ahLst/>
              <a:cxnLst/>
              <a:rect l="0" t="0" r="0" b="0"/>
              <a:pathLst>
                <a:path w="205741" h="17143">
                  <a:moveTo>
                    <a:pt x="0" y="17142"/>
                  </a:moveTo>
                  <a:lnTo>
                    <a:pt x="40551" y="17142"/>
                  </a:lnTo>
                  <a:lnTo>
                    <a:pt x="47036" y="16190"/>
                  </a:lnTo>
                  <a:lnTo>
                    <a:pt x="54217" y="14602"/>
                  </a:lnTo>
                  <a:lnTo>
                    <a:pt x="61863" y="12591"/>
                  </a:lnTo>
                  <a:lnTo>
                    <a:pt x="69817" y="11251"/>
                  </a:lnTo>
                  <a:lnTo>
                    <a:pt x="77977" y="10357"/>
                  </a:lnTo>
                  <a:lnTo>
                    <a:pt x="86275" y="9761"/>
                  </a:lnTo>
                  <a:lnTo>
                    <a:pt x="94664" y="9364"/>
                  </a:lnTo>
                  <a:lnTo>
                    <a:pt x="111605" y="8923"/>
                  </a:lnTo>
                  <a:lnTo>
                    <a:pt x="119171" y="7852"/>
                  </a:lnTo>
                  <a:lnTo>
                    <a:pt x="126120" y="6186"/>
                  </a:lnTo>
                  <a:lnTo>
                    <a:pt x="132657" y="4123"/>
                  </a:lnTo>
                  <a:lnTo>
                    <a:pt x="138921" y="2748"/>
                  </a:lnTo>
                  <a:lnTo>
                    <a:pt x="145001" y="1831"/>
                  </a:lnTo>
                  <a:lnTo>
                    <a:pt x="150960" y="1220"/>
                  </a:lnTo>
                  <a:lnTo>
                    <a:pt x="156838" y="812"/>
                  </a:lnTo>
                  <a:lnTo>
                    <a:pt x="162661" y="540"/>
                  </a:lnTo>
                  <a:lnTo>
                    <a:pt x="177418" y="158"/>
                  </a:lnTo>
                  <a:lnTo>
                    <a:pt x="204001" y="0"/>
                  </a:lnTo>
                  <a:lnTo>
                    <a:pt x="204581" y="951"/>
                  </a:lnTo>
                  <a:lnTo>
                    <a:pt x="204967" y="2538"/>
                  </a:lnTo>
                  <a:lnTo>
                    <a:pt x="205740" y="857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SMARTPenAnnotation33"/>
            <p:cNvSpPr/>
            <p:nvPr/>
          </p:nvSpPr>
          <p:spPr>
            <a:xfrm>
              <a:off x="6517957" y="1380172"/>
              <a:ext cx="205741" cy="222886"/>
            </a:xfrm>
            <a:custGeom>
              <a:avLst/>
              <a:gdLst/>
              <a:ahLst/>
              <a:cxnLst/>
              <a:rect l="0" t="0" r="0" b="0"/>
              <a:pathLst>
                <a:path w="205741" h="222886">
                  <a:moveTo>
                    <a:pt x="0" y="0"/>
                  </a:moveTo>
                  <a:lnTo>
                    <a:pt x="0" y="7381"/>
                  </a:lnTo>
                  <a:lnTo>
                    <a:pt x="4551" y="12770"/>
                  </a:lnTo>
                  <a:lnTo>
                    <a:pt x="9325" y="17741"/>
                  </a:lnTo>
                  <a:lnTo>
                    <a:pt x="28620" y="37182"/>
                  </a:lnTo>
                  <a:lnTo>
                    <a:pt x="30509" y="40028"/>
                  </a:lnTo>
                  <a:lnTo>
                    <a:pt x="32610" y="45730"/>
                  </a:lnTo>
                  <a:lnTo>
                    <a:pt x="35075" y="49537"/>
                  </a:lnTo>
                  <a:lnTo>
                    <a:pt x="38624" y="53980"/>
                  </a:lnTo>
                  <a:lnTo>
                    <a:pt x="42894" y="58846"/>
                  </a:lnTo>
                  <a:lnTo>
                    <a:pt x="46694" y="63996"/>
                  </a:lnTo>
                  <a:lnTo>
                    <a:pt x="50180" y="69334"/>
                  </a:lnTo>
                  <a:lnTo>
                    <a:pt x="53455" y="74798"/>
                  </a:lnTo>
                  <a:lnTo>
                    <a:pt x="56592" y="79393"/>
                  </a:lnTo>
                  <a:lnTo>
                    <a:pt x="59636" y="83408"/>
                  </a:lnTo>
                  <a:lnTo>
                    <a:pt x="62617" y="87038"/>
                  </a:lnTo>
                  <a:lnTo>
                    <a:pt x="65558" y="91363"/>
                  </a:lnTo>
                  <a:lnTo>
                    <a:pt x="68470" y="96151"/>
                  </a:lnTo>
                  <a:lnTo>
                    <a:pt x="71364" y="101248"/>
                  </a:lnTo>
                  <a:lnTo>
                    <a:pt x="75199" y="105599"/>
                  </a:lnTo>
                  <a:lnTo>
                    <a:pt x="79660" y="109452"/>
                  </a:lnTo>
                  <a:lnTo>
                    <a:pt x="84539" y="112973"/>
                  </a:lnTo>
                  <a:lnTo>
                    <a:pt x="88745" y="117225"/>
                  </a:lnTo>
                  <a:lnTo>
                    <a:pt x="92501" y="121965"/>
                  </a:lnTo>
                  <a:lnTo>
                    <a:pt x="95957" y="127030"/>
                  </a:lnTo>
                  <a:lnTo>
                    <a:pt x="100166" y="131359"/>
                  </a:lnTo>
                  <a:lnTo>
                    <a:pt x="104878" y="135198"/>
                  </a:lnTo>
                  <a:lnTo>
                    <a:pt x="109923" y="138709"/>
                  </a:lnTo>
                  <a:lnTo>
                    <a:pt x="114240" y="142955"/>
                  </a:lnTo>
                  <a:lnTo>
                    <a:pt x="118070" y="147691"/>
                  </a:lnTo>
                  <a:lnTo>
                    <a:pt x="121576" y="152753"/>
                  </a:lnTo>
                  <a:lnTo>
                    <a:pt x="125818" y="157080"/>
                  </a:lnTo>
                  <a:lnTo>
                    <a:pt x="130551" y="160918"/>
                  </a:lnTo>
                  <a:lnTo>
                    <a:pt x="135612" y="164429"/>
                  </a:lnTo>
                  <a:lnTo>
                    <a:pt x="139938" y="167721"/>
                  </a:lnTo>
                  <a:lnTo>
                    <a:pt x="143775" y="170869"/>
                  </a:lnTo>
                  <a:lnTo>
                    <a:pt x="147285" y="173920"/>
                  </a:lnTo>
                  <a:lnTo>
                    <a:pt x="150577" y="176907"/>
                  </a:lnTo>
                  <a:lnTo>
                    <a:pt x="156775" y="182765"/>
                  </a:lnTo>
                  <a:lnTo>
                    <a:pt x="174274" y="200015"/>
                  </a:lnTo>
                  <a:lnTo>
                    <a:pt x="177142" y="201923"/>
                  </a:lnTo>
                  <a:lnTo>
                    <a:pt x="182870" y="204044"/>
                  </a:lnTo>
                  <a:lnTo>
                    <a:pt x="188591" y="207526"/>
                  </a:lnTo>
                  <a:lnTo>
                    <a:pt x="195473" y="212972"/>
                  </a:lnTo>
                  <a:lnTo>
                    <a:pt x="201216" y="218466"/>
                  </a:lnTo>
                  <a:lnTo>
                    <a:pt x="205740" y="22288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SMARTPenAnnotation34"/>
            <p:cNvSpPr/>
            <p:nvPr/>
          </p:nvSpPr>
          <p:spPr>
            <a:xfrm>
              <a:off x="6517957" y="1371600"/>
              <a:ext cx="162878" cy="214313"/>
            </a:xfrm>
            <a:custGeom>
              <a:avLst/>
              <a:gdLst/>
              <a:ahLst/>
              <a:cxnLst/>
              <a:rect l="0" t="0" r="0" b="0"/>
              <a:pathLst>
                <a:path w="162878" h="214313">
                  <a:moveTo>
                    <a:pt x="162877" y="0"/>
                  </a:moveTo>
                  <a:lnTo>
                    <a:pt x="158327" y="0"/>
                  </a:lnTo>
                  <a:lnTo>
                    <a:pt x="156986" y="952"/>
                  </a:lnTo>
                  <a:lnTo>
                    <a:pt x="156092" y="2540"/>
                  </a:lnTo>
                  <a:lnTo>
                    <a:pt x="154658" y="7380"/>
                  </a:lnTo>
                  <a:lnTo>
                    <a:pt x="151922" y="13122"/>
                  </a:lnTo>
                  <a:lnTo>
                    <a:pt x="149859" y="17321"/>
                  </a:lnTo>
                  <a:lnTo>
                    <a:pt x="146578" y="22025"/>
                  </a:lnTo>
                  <a:lnTo>
                    <a:pt x="142486" y="27065"/>
                  </a:lnTo>
                  <a:lnTo>
                    <a:pt x="137854" y="32331"/>
                  </a:lnTo>
                  <a:lnTo>
                    <a:pt x="130166" y="40722"/>
                  </a:lnTo>
                  <a:lnTo>
                    <a:pt x="126783" y="44293"/>
                  </a:lnTo>
                  <a:lnTo>
                    <a:pt x="122622" y="49531"/>
                  </a:lnTo>
                  <a:lnTo>
                    <a:pt x="117943" y="55880"/>
                  </a:lnTo>
                  <a:lnTo>
                    <a:pt x="107664" y="70555"/>
                  </a:lnTo>
                  <a:lnTo>
                    <a:pt x="96746" y="86603"/>
                  </a:lnTo>
                  <a:lnTo>
                    <a:pt x="91167" y="93930"/>
                  </a:lnTo>
                  <a:lnTo>
                    <a:pt x="85543" y="100720"/>
                  </a:lnTo>
                  <a:lnTo>
                    <a:pt x="79889" y="107151"/>
                  </a:lnTo>
                  <a:lnTo>
                    <a:pt x="75167" y="113344"/>
                  </a:lnTo>
                  <a:lnTo>
                    <a:pt x="71067" y="119378"/>
                  </a:lnTo>
                  <a:lnTo>
                    <a:pt x="63018" y="132114"/>
                  </a:lnTo>
                  <a:lnTo>
                    <a:pt x="53090" y="147300"/>
                  </a:lnTo>
                  <a:lnTo>
                    <a:pt x="47776" y="154397"/>
                  </a:lnTo>
                  <a:lnTo>
                    <a:pt x="42328" y="161034"/>
                  </a:lnTo>
                  <a:lnTo>
                    <a:pt x="36791" y="167363"/>
                  </a:lnTo>
                  <a:lnTo>
                    <a:pt x="33100" y="172535"/>
                  </a:lnTo>
                  <a:lnTo>
                    <a:pt x="30640" y="176936"/>
                  </a:lnTo>
                  <a:lnTo>
                    <a:pt x="28999" y="180822"/>
                  </a:lnTo>
                  <a:lnTo>
                    <a:pt x="26952" y="184365"/>
                  </a:lnTo>
                  <a:lnTo>
                    <a:pt x="22139" y="190842"/>
                  </a:lnTo>
                  <a:lnTo>
                    <a:pt x="19522" y="193903"/>
                  </a:lnTo>
                  <a:lnTo>
                    <a:pt x="16825" y="196896"/>
                  </a:lnTo>
                  <a:lnTo>
                    <a:pt x="11287" y="202762"/>
                  </a:lnTo>
                  <a:lnTo>
                    <a:pt x="0" y="21431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SMARTPenAnnotation35"/>
            <p:cNvSpPr/>
            <p:nvPr/>
          </p:nvSpPr>
          <p:spPr>
            <a:xfrm>
              <a:off x="6809422" y="1543050"/>
              <a:ext cx="222886" cy="102861"/>
            </a:xfrm>
            <a:custGeom>
              <a:avLst/>
              <a:gdLst/>
              <a:ahLst/>
              <a:cxnLst/>
              <a:rect l="0" t="0" r="0" b="0"/>
              <a:pathLst>
                <a:path w="222886" h="102861">
                  <a:moveTo>
                    <a:pt x="0" y="25717"/>
                  </a:moveTo>
                  <a:lnTo>
                    <a:pt x="12770" y="12947"/>
                  </a:lnTo>
                  <a:lnTo>
                    <a:pt x="15181" y="11489"/>
                  </a:lnTo>
                  <a:lnTo>
                    <a:pt x="20400" y="9868"/>
                  </a:lnTo>
                  <a:lnTo>
                    <a:pt x="22172" y="8484"/>
                  </a:lnTo>
                  <a:lnTo>
                    <a:pt x="23354" y="6608"/>
                  </a:lnTo>
                  <a:lnTo>
                    <a:pt x="24142" y="4405"/>
                  </a:lnTo>
                  <a:lnTo>
                    <a:pt x="25620" y="2937"/>
                  </a:lnTo>
                  <a:lnTo>
                    <a:pt x="27557" y="1958"/>
                  </a:lnTo>
                  <a:lnTo>
                    <a:pt x="32251" y="870"/>
                  </a:lnTo>
                  <a:lnTo>
                    <a:pt x="37511" y="386"/>
                  </a:lnTo>
                  <a:lnTo>
                    <a:pt x="43024" y="171"/>
                  </a:lnTo>
                  <a:lnTo>
                    <a:pt x="51484" y="51"/>
                  </a:lnTo>
                  <a:lnTo>
                    <a:pt x="80011" y="0"/>
                  </a:lnTo>
                  <a:lnTo>
                    <a:pt x="82868" y="953"/>
                  </a:lnTo>
                  <a:lnTo>
                    <a:pt x="85726" y="2540"/>
                  </a:lnTo>
                  <a:lnTo>
                    <a:pt x="88584" y="4551"/>
                  </a:lnTo>
                  <a:lnTo>
                    <a:pt x="94298" y="6785"/>
                  </a:lnTo>
                  <a:lnTo>
                    <a:pt x="97155" y="7381"/>
                  </a:lnTo>
                  <a:lnTo>
                    <a:pt x="99060" y="8730"/>
                  </a:lnTo>
                  <a:lnTo>
                    <a:pt x="100330" y="10582"/>
                  </a:lnTo>
                  <a:lnTo>
                    <a:pt x="101177" y="12770"/>
                  </a:lnTo>
                  <a:lnTo>
                    <a:pt x="101741" y="15181"/>
                  </a:lnTo>
                  <a:lnTo>
                    <a:pt x="102118" y="17740"/>
                  </a:lnTo>
                  <a:lnTo>
                    <a:pt x="102721" y="24141"/>
                  </a:lnTo>
                  <a:lnTo>
                    <a:pt x="102770" y="25619"/>
                  </a:lnTo>
                  <a:lnTo>
                    <a:pt x="102826" y="29801"/>
                  </a:lnTo>
                  <a:lnTo>
                    <a:pt x="101888" y="33202"/>
                  </a:lnTo>
                  <a:lnTo>
                    <a:pt x="100311" y="37375"/>
                  </a:lnTo>
                  <a:lnTo>
                    <a:pt x="98306" y="42061"/>
                  </a:lnTo>
                  <a:lnTo>
                    <a:pt x="96017" y="46138"/>
                  </a:lnTo>
                  <a:lnTo>
                    <a:pt x="93539" y="49809"/>
                  </a:lnTo>
                  <a:lnTo>
                    <a:pt x="90935" y="53208"/>
                  </a:lnTo>
                  <a:lnTo>
                    <a:pt x="88246" y="56427"/>
                  </a:lnTo>
                  <a:lnTo>
                    <a:pt x="85501" y="59525"/>
                  </a:lnTo>
                  <a:lnTo>
                    <a:pt x="79910" y="65508"/>
                  </a:lnTo>
                  <a:lnTo>
                    <a:pt x="74250" y="71342"/>
                  </a:lnTo>
                  <a:lnTo>
                    <a:pt x="71408" y="73279"/>
                  </a:lnTo>
                  <a:lnTo>
                    <a:pt x="65710" y="75430"/>
                  </a:lnTo>
                  <a:lnTo>
                    <a:pt x="63808" y="76957"/>
                  </a:lnTo>
                  <a:lnTo>
                    <a:pt x="62542" y="78927"/>
                  </a:lnTo>
                  <a:lnTo>
                    <a:pt x="61697" y="81193"/>
                  </a:lnTo>
                  <a:lnTo>
                    <a:pt x="60181" y="82703"/>
                  </a:lnTo>
                  <a:lnTo>
                    <a:pt x="58219" y="83710"/>
                  </a:lnTo>
                  <a:lnTo>
                    <a:pt x="55957" y="84382"/>
                  </a:lnTo>
                  <a:lnTo>
                    <a:pt x="54450" y="85782"/>
                  </a:lnTo>
                  <a:lnTo>
                    <a:pt x="53445" y="87668"/>
                  </a:lnTo>
                  <a:lnTo>
                    <a:pt x="52775" y="89878"/>
                  </a:lnTo>
                  <a:lnTo>
                    <a:pt x="51376" y="91351"/>
                  </a:lnTo>
                  <a:lnTo>
                    <a:pt x="49491" y="92333"/>
                  </a:lnTo>
                  <a:lnTo>
                    <a:pt x="42978" y="94263"/>
                  </a:lnTo>
                  <a:lnTo>
                    <a:pt x="45454" y="96822"/>
                  </a:lnTo>
                  <a:lnTo>
                    <a:pt x="47447" y="98838"/>
                  </a:lnTo>
                  <a:lnTo>
                    <a:pt x="49729" y="100182"/>
                  </a:lnTo>
                  <a:lnTo>
                    <a:pt x="54804" y="101675"/>
                  </a:lnTo>
                  <a:lnTo>
                    <a:pt x="60235" y="102339"/>
                  </a:lnTo>
                  <a:lnTo>
                    <a:pt x="65824" y="102634"/>
                  </a:lnTo>
                  <a:lnTo>
                    <a:pt x="71482" y="102765"/>
                  </a:lnTo>
                  <a:lnTo>
                    <a:pt x="100518" y="102860"/>
                  </a:lnTo>
                  <a:lnTo>
                    <a:pt x="105112" y="101911"/>
                  </a:lnTo>
                  <a:lnTo>
                    <a:pt x="109127" y="100326"/>
                  </a:lnTo>
                  <a:lnTo>
                    <a:pt x="112757" y="98316"/>
                  </a:lnTo>
                  <a:lnTo>
                    <a:pt x="117081" y="96976"/>
                  </a:lnTo>
                  <a:lnTo>
                    <a:pt x="121869" y="96083"/>
                  </a:lnTo>
                  <a:lnTo>
                    <a:pt x="126966" y="95488"/>
                  </a:lnTo>
                  <a:lnTo>
                    <a:pt x="132269" y="95091"/>
                  </a:lnTo>
                  <a:lnTo>
                    <a:pt x="137709" y="94826"/>
                  </a:lnTo>
                  <a:lnTo>
                    <a:pt x="151928" y="94454"/>
                  </a:lnTo>
                  <a:lnTo>
                    <a:pt x="195610" y="94300"/>
                  </a:lnTo>
                  <a:lnTo>
                    <a:pt x="199939" y="93346"/>
                  </a:lnTo>
                  <a:lnTo>
                    <a:pt x="203777" y="91758"/>
                  </a:lnTo>
                  <a:lnTo>
                    <a:pt x="207290" y="89747"/>
                  </a:lnTo>
                  <a:lnTo>
                    <a:pt x="213731" y="87512"/>
                  </a:lnTo>
                  <a:lnTo>
                    <a:pt x="222885" y="8572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SMARTPenAnnotation36"/>
            <p:cNvSpPr/>
            <p:nvPr/>
          </p:nvSpPr>
          <p:spPr>
            <a:xfrm>
              <a:off x="5840729" y="1812819"/>
              <a:ext cx="1200152" cy="30269"/>
            </a:xfrm>
            <a:custGeom>
              <a:avLst/>
              <a:gdLst/>
              <a:ahLst/>
              <a:cxnLst/>
              <a:rect l="0" t="0" r="0" b="0"/>
              <a:pathLst>
                <a:path w="1200152" h="30269">
                  <a:moveTo>
                    <a:pt x="0" y="13123"/>
                  </a:moveTo>
                  <a:lnTo>
                    <a:pt x="142984" y="13123"/>
                  </a:lnTo>
                  <a:lnTo>
                    <a:pt x="149615" y="12170"/>
                  </a:lnTo>
                  <a:lnTo>
                    <a:pt x="156894" y="10583"/>
                  </a:lnTo>
                  <a:lnTo>
                    <a:pt x="164604" y="8572"/>
                  </a:lnTo>
                  <a:lnTo>
                    <a:pt x="171648" y="7232"/>
                  </a:lnTo>
                  <a:lnTo>
                    <a:pt x="178250" y="6338"/>
                  </a:lnTo>
                  <a:lnTo>
                    <a:pt x="184556" y="5742"/>
                  </a:lnTo>
                  <a:lnTo>
                    <a:pt x="209317" y="4786"/>
                  </a:lnTo>
                  <a:lnTo>
                    <a:pt x="522465" y="4551"/>
                  </a:lnTo>
                  <a:lnTo>
                    <a:pt x="532143" y="3598"/>
                  </a:lnTo>
                  <a:lnTo>
                    <a:pt x="542405" y="2011"/>
                  </a:lnTo>
                  <a:lnTo>
                    <a:pt x="553056" y="0"/>
                  </a:lnTo>
                  <a:lnTo>
                    <a:pt x="575050" y="305"/>
                  </a:lnTo>
                  <a:lnTo>
                    <a:pt x="586250" y="1721"/>
                  </a:lnTo>
                  <a:lnTo>
                    <a:pt x="596574" y="2664"/>
                  </a:lnTo>
                  <a:lnTo>
                    <a:pt x="606313" y="3293"/>
                  </a:lnTo>
                  <a:lnTo>
                    <a:pt x="636214" y="4178"/>
                  </a:lnTo>
                  <a:lnTo>
                    <a:pt x="736766" y="4544"/>
                  </a:lnTo>
                  <a:lnTo>
                    <a:pt x="746447" y="5499"/>
                  </a:lnTo>
                  <a:lnTo>
                    <a:pt x="756712" y="7088"/>
                  </a:lnTo>
                  <a:lnTo>
                    <a:pt x="767365" y="9100"/>
                  </a:lnTo>
                  <a:lnTo>
                    <a:pt x="778277" y="10441"/>
                  </a:lnTo>
                  <a:lnTo>
                    <a:pt x="789362" y="11335"/>
                  </a:lnTo>
                  <a:lnTo>
                    <a:pt x="800560" y="11931"/>
                  </a:lnTo>
                  <a:lnTo>
                    <a:pt x="834527" y="12770"/>
                  </a:lnTo>
                  <a:lnTo>
                    <a:pt x="868721" y="13018"/>
                  </a:lnTo>
                  <a:lnTo>
                    <a:pt x="879185" y="14006"/>
                  </a:lnTo>
                  <a:lnTo>
                    <a:pt x="889019" y="15617"/>
                  </a:lnTo>
                  <a:lnTo>
                    <a:pt x="898431" y="17643"/>
                  </a:lnTo>
                  <a:lnTo>
                    <a:pt x="908517" y="18994"/>
                  </a:lnTo>
                  <a:lnTo>
                    <a:pt x="919051" y="19894"/>
                  </a:lnTo>
                  <a:lnTo>
                    <a:pt x="929884" y="20495"/>
                  </a:lnTo>
                  <a:lnTo>
                    <a:pt x="958782" y="21340"/>
                  </a:lnTo>
                  <a:lnTo>
                    <a:pt x="967801" y="22411"/>
                  </a:lnTo>
                  <a:lnTo>
                    <a:pt x="976671" y="24077"/>
                  </a:lnTo>
                  <a:lnTo>
                    <a:pt x="985441" y="26141"/>
                  </a:lnTo>
                  <a:lnTo>
                    <a:pt x="995098" y="27517"/>
                  </a:lnTo>
                  <a:lnTo>
                    <a:pt x="1005347" y="28434"/>
                  </a:lnTo>
                  <a:lnTo>
                    <a:pt x="1024989" y="29453"/>
                  </a:lnTo>
                  <a:lnTo>
                    <a:pt x="1055660" y="30107"/>
                  </a:lnTo>
                  <a:lnTo>
                    <a:pt x="1200151" y="3026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SMARTPenAnnotation37"/>
            <p:cNvSpPr/>
            <p:nvPr/>
          </p:nvSpPr>
          <p:spPr>
            <a:xfrm>
              <a:off x="6217961" y="1920627"/>
              <a:ext cx="325715" cy="265361"/>
            </a:xfrm>
            <a:custGeom>
              <a:avLst/>
              <a:gdLst/>
              <a:ahLst/>
              <a:cxnLst/>
              <a:rect l="0" t="0" r="0" b="0"/>
              <a:pathLst>
                <a:path w="325715" h="265361">
                  <a:moveTo>
                    <a:pt x="25676" y="76765"/>
                  </a:moveTo>
                  <a:lnTo>
                    <a:pt x="25676" y="39503"/>
                  </a:lnTo>
                  <a:lnTo>
                    <a:pt x="27581" y="37636"/>
                  </a:lnTo>
                  <a:lnTo>
                    <a:pt x="30756" y="36391"/>
                  </a:lnTo>
                  <a:lnTo>
                    <a:pt x="34778" y="35562"/>
                  </a:lnTo>
                  <a:lnTo>
                    <a:pt x="37459" y="34056"/>
                  </a:lnTo>
                  <a:lnTo>
                    <a:pt x="39246" y="32100"/>
                  </a:lnTo>
                  <a:lnTo>
                    <a:pt x="40438" y="29843"/>
                  </a:lnTo>
                  <a:lnTo>
                    <a:pt x="46842" y="24796"/>
                  </a:lnTo>
                  <a:lnTo>
                    <a:pt x="55085" y="20330"/>
                  </a:lnTo>
                  <a:lnTo>
                    <a:pt x="61925" y="18345"/>
                  </a:lnTo>
                  <a:lnTo>
                    <a:pt x="70679" y="14923"/>
                  </a:lnTo>
                  <a:lnTo>
                    <a:pt x="75681" y="12677"/>
                  </a:lnTo>
                  <a:lnTo>
                    <a:pt x="80920" y="11180"/>
                  </a:lnTo>
                  <a:lnTo>
                    <a:pt x="86318" y="10182"/>
                  </a:lnTo>
                  <a:lnTo>
                    <a:pt x="91822" y="9516"/>
                  </a:lnTo>
                  <a:lnTo>
                    <a:pt x="97395" y="8120"/>
                  </a:lnTo>
                  <a:lnTo>
                    <a:pt x="103016" y="6237"/>
                  </a:lnTo>
                  <a:lnTo>
                    <a:pt x="108669" y="4028"/>
                  </a:lnTo>
                  <a:lnTo>
                    <a:pt x="114342" y="2557"/>
                  </a:lnTo>
                  <a:lnTo>
                    <a:pt x="120030" y="1575"/>
                  </a:lnTo>
                  <a:lnTo>
                    <a:pt x="125726" y="921"/>
                  </a:lnTo>
                  <a:lnTo>
                    <a:pt x="131428" y="485"/>
                  </a:lnTo>
                  <a:lnTo>
                    <a:pt x="137135" y="194"/>
                  </a:lnTo>
                  <a:lnTo>
                    <a:pt x="142845" y="0"/>
                  </a:lnTo>
                  <a:lnTo>
                    <a:pt x="148556" y="824"/>
                  </a:lnTo>
                  <a:lnTo>
                    <a:pt x="154269" y="2325"/>
                  </a:lnTo>
                  <a:lnTo>
                    <a:pt x="159982" y="4278"/>
                  </a:lnTo>
                  <a:lnTo>
                    <a:pt x="165696" y="5581"/>
                  </a:lnTo>
                  <a:lnTo>
                    <a:pt x="171410" y="6449"/>
                  </a:lnTo>
                  <a:lnTo>
                    <a:pt x="177125" y="7028"/>
                  </a:lnTo>
                  <a:lnTo>
                    <a:pt x="182839" y="8366"/>
                  </a:lnTo>
                  <a:lnTo>
                    <a:pt x="188554" y="10211"/>
                  </a:lnTo>
                  <a:lnTo>
                    <a:pt x="194269" y="12393"/>
                  </a:lnTo>
                  <a:lnTo>
                    <a:pt x="203159" y="17358"/>
                  </a:lnTo>
                  <a:lnTo>
                    <a:pt x="211238" y="22739"/>
                  </a:lnTo>
                  <a:lnTo>
                    <a:pt x="221178" y="28306"/>
                  </a:lnTo>
                  <a:lnTo>
                    <a:pt x="229406" y="33955"/>
                  </a:lnTo>
                  <a:lnTo>
                    <a:pt x="236238" y="39641"/>
                  </a:lnTo>
                  <a:lnTo>
                    <a:pt x="242449" y="45343"/>
                  </a:lnTo>
                  <a:lnTo>
                    <a:pt x="248384" y="53592"/>
                  </a:lnTo>
                  <a:lnTo>
                    <a:pt x="251301" y="58459"/>
                  </a:lnTo>
                  <a:lnTo>
                    <a:pt x="254541" y="66406"/>
                  </a:lnTo>
                  <a:lnTo>
                    <a:pt x="255981" y="74066"/>
                  </a:lnTo>
                  <a:lnTo>
                    <a:pt x="256365" y="78776"/>
                  </a:lnTo>
                  <a:lnTo>
                    <a:pt x="256793" y="88136"/>
                  </a:lnTo>
                  <a:lnTo>
                    <a:pt x="256982" y="95471"/>
                  </a:lnTo>
                  <a:lnTo>
                    <a:pt x="257089" y="109507"/>
                  </a:lnTo>
                  <a:lnTo>
                    <a:pt x="256151" y="113833"/>
                  </a:lnTo>
                  <a:lnTo>
                    <a:pt x="252570" y="121180"/>
                  </a:lnTo>
                  <a:lnTo>
                    <a:pt x="247803" y="130160"/>
                  </a:lnTo>
                  <a:lnTo>
                    <a:pt x="245198" y="135222"/>
                  </a:lnTo>
                  <a:lnTo>
                    <a:pt x="239764" y="143386"/>
                  </a:lnTo>
                  <a:lnTo>
                    <a:pt x="233221" y="151142"/>
                  </a:lnTo>
                  <a:lnTo>
                    <a:pt x="223964" y="160939"/>
                  </a:lnTo>
                  <a:lnTo>
                    <a:pt x="212592" y="172614"/>
                  </a:lnTo>
                  <a:lnTo>
                    <a:pt x="203683" y="179055"/>
                  </a:lnTo>
                  <a:lnTo>
                    <a:pt x="198640" y="182105"/>
                  </a:lnTo>
                  <a:lnTo>
                    <a:pt x="193372" y="186044"/>
                  </a:lnTo>
                  <a:lnTo>
                    <a:pt x="187956" y="190576"/>
                  </a:lnTo>
                  <a:lnTo>
                    <a:pt x="182441" y="195501"/>
                  </a:lnTo>
                  <a:lnTo>
                    <a:pt x="176858" y="199738"/>
                  </a:lnTo>
                  <a:lnTo>
                    <a:pt x="171232" y="203514"/>
                  </a:lnTo>
                  <a:lnTo>
                    <a:pt x="165576" y="206985"/>
                  </a:lnTo>
                  <a:lnTo>
                    <a:pt x="156751" y="213380"/>
                  </a:lnTo>
                  <a:lnTo>
                    <a:pt x="153065" y="216420"/>
                  </a:lnTo>
                  <a:lnTo>
                    <a:pt x="147750" y="218446"/>
                  </a:lnTo>
                  <a:lnTo>
                    <a:pt x="141348" y="219796"/>
                  </a:lnTo>
                  <a:lnTo>
                    <a:pt x="134223" y="220697"/>
                  </a:lnTo>
                  <a:lnTo>
                    <a:pt x="128521" y="222249"/>
                  </a:lnTo>
                  <a:lnTo>
                    <a:pt x="119645" y="226515"/>
                  </a:lnTo>
                  <a:lnTo>
                    <a:pt x="114040" y="228986"/>
                  </a:lnTo>
                  <a:lnTo>
                    <a:pt x="107445" y="231586"/>
                  </a:lnTo>
                  <a:lnTo>
                    <a:pt x="100192" y="234271"/>
                  </a:lnTo>
                  <a:lnTo>
                    <a:pt x="93450" y="236062"/>
                  </a:lnTo>
                  <a:lnTo>
                    <a:pt x="87051" y="237255"/>
                  </a:lnTo>
                  <a:lnTo>
                    <a:pt x="80880" y="238051"/>
                  </a:lnTo>
                  <a:lnTo>
                    <a:pt x="71484" y="238935"/>
                  </a:lnTo>
                  <a:lnTo>
                    <a:pt x="63180" y="239328"/>
                  </a:lnTo>
                  <a:lnTo>
                    <a:pt x="47795" y="239549"/>
                  </a:lnTo>
                  <a:lnTo>
                    <a:pt x="19270" y="239639"/>
                  </a:lnTo>
                  <a:lnTo>
                    <a:pt x="15527" y="237101"/>
                  </a:lnTo>
                  <a:lnTo>
                    <a:pt x="13195" y="235091"/>
                  </a:lnTo>
                  <a:lnTo>
                    <a:pt x="10688" y="233750"/>
                  </a:lnTo>
                  <a:lnTo>
                    <a:pt x="5362" y="232261"/>
                  </a:lnTo>
                  <a:lnTo>
                    <a:pt x="3561" y="230912"/>
                  </a:lnTo>
                  <a:lnTo>
                    <a:pt x="2360" y="229060"/>
                  </a:lnTo>
                  <a:lnTo>
                    <a:pt x="433" y="223794"/>
                  </a:lnTo>
                  <a:lnTo>
                    <a:pt x="52" y="215910"/>
                  </a:lnTo>
                  <a:lnTo>
                    <a:pt x="0" y="210680"/>
                  </a:lnTo>
                  <a:lnTo>
                    <a:pt x="938" y="207951"/>
                  </a:lnTo>
                  <a:lnTo>
                    <a:pt x="4521" y="202380"/>
                  </a:lnTo>
                  <a:lnTo>
                    <a:pt x="6810" y="200514"/>
                  </a:lnTo>
                  <a:lnTo>
                    <a:pt x="9289" y="199269"/>
                  </a:lnTo>
                  <a:lnTo>
                    <a:pt x="15536" y="196934"/>
                  </a:lnTo>
                  <a:lnTo>
                    <a:pt x="24661" y="192721"/>
                  </a:lnTo>
                  <a:lnTo>
                    <a:pt x="29763" y="191216"/>
                  </a:lnTo>
                  <a:lnTo>
                    <a:pt x="35068" y="190213"/>
                  </a:lnTo>
                  <a:lnTo>
                    <a:pt x="40510" y="189545"/>
                  </a:lnTo>
                  <a:lnTo>
                    <a:pt x="46043" y="188146"/>
                  </a:lnTo>
                  <a:lnTo>
                    <a:pt x="51636" y="186262"/>
                  </a:lnTo>
                  <a:lnTo>
                    <a:pt x="57270" y="184053"/>
                  </a:lnTo>
                  <a:lnTo>
                    <a:pt x="63884" y="182580"/>
                  </a:lnTo>
                  <a:lnTo>
                    <a:pt x="71150" y="181599"/>
                  </a:lnTo>
                  <a:lnTo>
                    <a:pt x="78852" y="180944"/>
                  </a:lnTo>
                  <a:lnTo>
                    <a:pt x="86844" y="180508"/>
                  </a:lnTo>
                  <a:lnTo>
                    <a:pt x="103345" y="180023"/>
                  </a:lnTo>
                  <a:lnTo>
                    <a:pt x="128699" y="179750"/>
                  </a:lnTo>
                  <a:lnTo>
                    <a:pt x="138173" y="180664"/>
                  </a:lnTo>
                  <a:lnTo>
                    <a:pt x="148299" y="182226"/>
                  </a:lnTo>
                  <a:lnTo>
                    <a:pt x="158860" y="184220"/>
                  </a:lnTo>
                  <a:lnTo>
                    <a:pt x="167805" y="186502"/>
                  </a:lnTo>
                  <a:lnTo>
                    <a:pt x="175674" y="188975"/>
                  </a:lnTo>
                  <a:lnTo>
                    <a:pt x="182825" y="191577"/>
                  </a:lnTo>
                  <a:lnTo>
                    <a:pt x="190449" y="193311"/>
                  </a:lnTo>
                  <a:lnTo>
                    <a:pt x="198390" y="194467"/>
                  </a:lnTo>
                  <a:lnTo>
                    <a:pt x="206541" y="195238"/>
                  </a:lnTo>
                  <a:lnTo>
                    <a:pt x="213880" y="196705"/>
                  </a:lnTo>
                  <a:lnTo>
                    <a:pt x="220678" y="198635"/>
                  </a:lnTo>
                  <a:lnTo>
                    <a:pt x="227115" y="200874"/>
                  </a:lnTo>
                  <a:lnTo>
                    <a:pt x="233311" y="203319"/>
                  </a:lnTo>
                  <a:lnTo>
                    <a:pt x="239347" y="205902"/>
                  </a:lnTo>
                  <a:lnTo>
                    <a:pt x="251134" y="211312"/>
                  </a:lnTo>
                  <a:lnTo>
                    <a:pt x="274222" y="222546"/>
                  </a:lnTo>
                  <a:lnTo>
                    <a:pt x="279956" y="225387"/>
                  </a:lnTo>
                  <a:lnTo>
                    <a:pt x="284731" y="229186"/>
                  </a:lnTo>
                  <a:lnTo>
                    <a:pt x="288867" y="233624"/>
                  </a:lnTo>
                  <a:lnTo>
                    <a:pt x="292577" y="238488"/>
                  </a:lnTo>
                  <a:lnTo>
                    <a:pt x="301779" y="246432"/>
                  </a:lnTo>
                  <a:lnTo>
                    <a:pt x="311266" y="253137"/>
                  </a:lnTo>
                  <a:lnTo>
                    <a:pt x="315129" y="256259"/>
                  </a:lnTo>
                  <a:lnTo>
                    <a:pt x="325714" y="26536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SMARTPenAnnotation38"/>
            <p:cNvSpPr/>
            <p:nvPr/>
          </p:nvSpPr>
          <p:spPr>
            <a:xfrm>
              <a:off x="7178040" y="2177445"/>
              <a:ext cx="92582" cy="162848"/>
            </a:xfrm>
            <a:custGeom>
              <a:avLst/>
              <a:gdLst/>
              <a:ahLst/>
              <a:cxnLst/>
              <a:rect l="0" t="0" r="0" b="0"/>
              <a:pathLst>
                <a:path w="92582" h="162848">
                  <a:moveTo>
                    <a:pt x="25717" y="8542"/>
                  </a:moveTo>
                  <a:lnTo>
                    <a:pt x="30268" y="3991"/>
                  </a:lnTo>
                  <a:lnTo>
                    <a:pt x="30656" y="2651"/>
                  </a:lnTo>
                  <a:lnTo>
                    <a:pt x="29962" y="1757"/>
                  </a:lnTo>
                  <a:lnTo>
                    <a:pt x="28547" y="1161"/>
                  </a:lnTo>
                  <a:lnTo>
                    <a:pt x="28557" y="764"/>
                  </a:lnTo>
                  <a:lnTo>
                    <a:pt x="29515" y="499"/>
                  </a:lnTo>
                  <a:lnTo>
                    <a:pt x="34010" y="0"/>
                  </a:lnTo>
                  <a:lnTo>
                    <a:pt x="39245" y="2523"/>
                  </a:lnTo>
                  <a:lnTo>
                    <a:pt x="43309" y="4530"/>
                  </a:lnTo>
                  <a:lnTo>
                    <a:pt x="46017" y="6820"/>
                  </a:lnTo>
                  <a:lnTo>
                    <a:pt x="47823" y="9299"/>
                  </a:lnTo>
                  <a:lnTo>
                    <a:pt x="49027" y="11904"/>
                  </a:lnTo>
                  <a:lnTo>
                    <a:pt x="51734" y="14593"/>
                  </a:lnTo>
                  <a:lnTo>
                    <a:pt x="55444" y="17339"/>
                  </a:lnTo>
                  <a:lnTo>
                    <a:pt x="59823" y="20122"/>
                  </a:lnTo>
                  <a:lnTo>
                    <a:pt x="63694" y="22929"/>
                  </a:lnTo>
                  <a:lnTo>
                    <a:pt x="67228" y="25754"/>
                  </a:lnTo>
                  <a:lnTo>
                    <a:pt x="70536" y="28589"/>
                  </a:lnTo>
                  <a:lnTo>
                    <a:pt x="73694" y="32384"/>
                  </a:lnTo>
                  <a:lnTo>
                    <a:pt x="76752" y="36819"/>
                  </a:lnTo>
                  <a:lnTo>
                    <a:pt x="79743" y="41681"/>
                  </a:lnTo>
                  <a:lnTo>
                    <a:pt x="82689" y="46827"/>
                  </a:lnTo>
                  <a:lnTo>
                    <a:pt x="88504" y="57625"/>
                  </a:lnTo>
                  <a:lnTo>
                    <a:pt x="90434" y="63172"/>
                  </a:lnTo>
                  <a:lnTo>
                    <a:pt x="91722" y="68774"/>
                  </a:lnTo>
                  <a:lnTo>
                    <a:pt x="92581" y="74414"/>
                  </a:lnTo>
                  <a:lnTo>
                    <a:pt x="92200" y="80079"/>
                  </a:lnTo>
                  <a:lnTo>
                    <a:pt x="90994" y="85761"/>
                  </a:lnTo>
                  <a:lnTo>
                    <a:pt x="89238" y="91454"/>
                  </a:lnTo>
                  <a:lnTo>
                    <a:pt x="87114" y="97154"/>
                  </a:lnTo>
                  <a:lnTo>
                    <a:pt x="84746" y="102859"/>
                  </a:lnTo>
                  <a:lnTo>
                    <a:pt x="82215" y="108568"/>
                  </a:lnTo>
                  <a:lnTo>
                    <a:pt x="78622" y="114278"/>
                  </a:lnTo>
                  <a:lnTo>
                    <a:pt x="74322" y="119991"/>
                  </a:lnTo>
                  <a:lnTo>
                    <a:pt x="69550" y="125703"/>
                  </a:lnTo>
                  <a:lnTo>
                    <a:pt x="65417" y="130465"/>
                  </a:lnTo>
                  <a:lnTo>
                    <a:pt x="61708" y="134591"/>
                  </a:lnTo>
                  <a:lnTo>
                    <a:pt x="58284" y="138295"/>
                  </a:lnTo>
                  <a:lnTo>
                    <a:pt x="54096" y="141716"/>
                  </a:lnTo>
                  <a:lnTo>
                    <a:pt x="49399" y="144950"/>
                  </a:lnTo>
                  <a:lnTo>
                    <a:pt x="44362" y="148058"/>
                  </a:lnTo>
                  <a:lnTo>
                    <a:pt x="40052" y="150130"/>
                  </a:lnTo>
                  <a:lnTo>
                    <a:pt x="36226" y="151512"/>
                  </a:lnTo>
                  <a:lnTo>
                    <a:pt x="32723" y="152432"/>
                  </a:lnTo>
                  <a:lnTo>
                    <a:pt x="29435" y="153999"/>
                  </a:lnTo>
                  <a:lnTo>
                    <a:pt x="26291" y="155996"/>
                  </a:lnTo>
                  <a:lnTo>
                    <a:pt x="23242" y="158280"/>
                  </a:lnTo>
                  <a:lnTo>
                    <a:pt x="20257" y="159802"/>
                  </a:lnTo>
                  <a:lnTo>
                    <a:pt x="17315" y="160817"/>
                  </a:lnTo>
                  <a:lnTo>
                    <a:pt x="10299" y="162446"/>
                  </a:lnTo>
                  <a:lnTo>
                    <a:pt x="8771" y="162580"/>
                  </a:lnTo>
                  <a:lnTo>
                    <a:pt x="6800" y="162669"/>
                  </a:lnTo>
                  <a:lnTo>
                    <a:pt x="0" y="16284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SMARTPenAnnotation39"/>
            <p:cNvSpPr/>
            <p:nvPr/>
          </p:nvSpPr>
          <p:spPr>
            <a:xfrm>
              <a:off x="7538189" y="1474469"/>
              <a:ext cx="265503" cy="334316"/>
            </a:xfrm>
            <a:custGeom>
              <a:avLst/>
              <a:gdLst/>
              <a:ahLst/>
              <a:cxnLst/>
              <a:rect l="0" t="0" r="0" b="0"/>
              <a:pathLst>
                <a:path w="265503" h="334316">
                  <a:moveTo>
                    <a:pt x="8468" y="0"/>
                  </a:moveTo>
                  <a:lnTo>
                    <a:pt x="8468" y="33244"/>
                  </a:lnTo>
                  <a:lnTo>
                    <a:pt x="7516" y="37403"/>
                  </a:lnTo>
                  <a:lnTo>
                    <a:pt x="3917" y="44564"/>
                  </a:lnTo>
                  <a:lnTo>
                    <a:pt x="1683" y="53461"/>
                  </a:lnTo>
                  <a:lnTo>
                    <a:pt x="691" y="62813"/>
                  </a:lnTo>
                  <a:lnTo>
                    <a:pt x="250" y="70145"/>
                  </a:lnTo>
                  <a:lnTo>
                    <a:pt x="53" y="79118"/>
                  </a:lnTo>
                  <a:lnTo>
                    <a:pt x="0" y="84178"/>
                  </a:lnTo>
                  <a:lnTo>
                    <a:pt x="918" y="88504"/>
                  </a:lnTo>
                  <a:lnTo>
                    <a:pt x="5808" y="99143"/>
                  </a:lnTo>
                  <a:lnTo>
                    <a:pt x="8632" y="109280"/>
                  </a:lnTo>
                  <a:lnTo>
                    <a:pt x="12669" y="118737"/>
                  </a:lnTo>
                  <a:lnTo>
                    <a:pt x="16032" y="122973"/>
                  </a:lnTo>
                  <a:lnTo>
                    <a:pt x="20178" y="126750"/>
                  </a:lnTo>
                  <a:lnTo>
                    <a:pt x="24847" y="130220"/>
                  </a:lnTo>
                  <a:lnTo>
                    <a:pt x="32575" y="136616"/>
                  </a:lnTo>
                  <a:lnTo>
                    <a:pt x="35970" y="139655"/>
                  </a:lnTo>
                  <a:lnTo>
                    <a:pt x="39185" y="141681"/>
                  </a:lnTo>
                  <a:lnTo>
                    <a:pt x="45297" y="143932"/>
                  </a:lnTo>
                  <a:lnTo>
                    <a:pt x="49213" y="145485"/>
                  </a:lnTo>
                  <a:lnTo>
                    <a:pt x="53729" y="147473"/>
                  </a:lnTo>
                  <a:lnTo>
                    <a:pt x="58644" y="149750"/>
                  </a:lnTo>
                  <a:lnTo>
                    <a:pt x="66646" y="152281"/>
                  </a:lnTo>
                  <a:lnTo>
                    <a:pt x="70114" y="152956"/>
                  </a:lnTo>
                  <a:lnTo>
                    <a:pt x="74330" y="152453"/>
                  </a:lnTo>
                  <a:lnTo>
                    <a:pt x="79046" y="151166"/>
                  </a:lnTo>
                  <a:lnTo>
                    <a:pt x="84096" y="149355"/>
                  </a:lnTo>
                  <a:lnTo>
                    <a:pt x="92245" y="147343"/>
                  </a:lnTo>
                  <a:lnTo>
                    <a:pt x="95752" y="146806"/>
                  </a:lnTo>
                  <a:lnTo>
                    <a:pt x="99995" y="145496"/>
                  </a:lnTo>
                  <a:lnTo>
                    <a:pt x="104728" y="143670"/>
                  </a:lnTo>
                  <a:lnTo>
                    <a:pt x="109789" y="141500"/>
                  </a:lnTo>
                  <a:lnTo>
                    <a:pt x="117952" y="136549"/>
                  </a:lnTo>
                  <a:lnTo>
                    <a:pt x="125708" y="131174"/>
                  </a:lnTo>
                  <a:lnTo>
                    <a:pt x="130443" y="128407"/>
                  </a:lnTo>
                  <a:lnTo>
                    <a:pt x="135505" y="125610"/>
                  </a:lnTo>
                  <a:lnTo>
                    <a:pt x="143669" y="119962"/>
                  </a:lnTo>
                  <a:lnTo>
                    <a:pt x="147179" y="117122"/>
                  </a:lnTo>
                  <a:lnTo>
                    <a:pt x="153620" y="108887"/>
                  </a:lnTo>
                  <a:lnTo>
                    <a:pt x="159658" y="99830"/>
                  </a:lnTo>
                  <a:lnTo>
                    <a:pt x="165515" y="92629"/>
                  </a:lnTo>
                  <a:lnTo>
                    <a:pt x="168755" y="86254"/>
                  </a:lnTo>
                  <a:lnTo>
                    <a:pt x="170194" y="79293"/>
                  </a:lnTo>
                  <a:lnTo>
                    <a:pt x="170834" y="69849"/>
                  </a:lnTo>
                  <a:lnTo>
                    <a:pt x="171118" y="61842"/>
                  </a:lnTo>
                  <a:lnTo>
                    <a:pt x="171194" y="58373"/>
                  </a:lnTo>
                  <a:lnTo>
                    <a:pt x="168739" y="49439"/>
                  </a:lnTo>
                  <a:lnTo>
                    <a:pt x="165424" y="40071"/>
                  </a:lnTo>
                  <a:lnTo>
                    <a:pt x="163951" y="32732"/>
                  </a:lnTo>
                  <a:lnTo>
                    <a:pt x="163122" y="23245"/>
                  </a:lnTo>
                  <a:lnTo>
                    <a:pt x="162054" y="20260"/>
                  </a:lnTo>
                  <a:lnTo>
                    <a:pt x="155423" y="10300"/>
                  </a:lnTo>
                  <a:lnTo>
                    <a:pt x="154743" y="6801"/>
                  </a:lnTo>
                  <a:lnTo>
                    <a:pt x="154204" y="35"/>
                  </a:lnTo>
                  <a:lnTo>
                    <a:pt x="154201" y="4562"/>
                  </a:lnTo>
                  <a:lnTo>
                    <a:pt x="155154" y="6851"/>
                  </a:lnTo>
                  <a:lnTo>
                    <a:pt x="160092" y="14624"/>
                  </a:lnTo>
                  <a:lnTo>
                    <a:pt x="161582" y="20153"/>
                  </a:lnTo>
                  <a:lnTo>
                    <a:pt x="162244" y="28325"/>
                  </a:lnTo>
                  <a:lnTo>
                    <a:pt x="162420" y="33171"/>
                  </a:lnTo>
                  <a:lnTo>
                    <a:pt x="163490" y="37354"/>
                  </a:lnTo>
                  <a:lnTo>
                    <a:pt x="167219" y="44542"/>
                  </a:lnTo>
                  <a:lnTo>
                    <a:pt x="172052" y="53452"/>
                  </a:lnTo>
                  <a:lnTo>
                    <a:pt x="182915" y="74694"/>
                  </a:lnTo>
                  <a:lnTo>
                    <a:pt x="186679" y="80276"/>
                  </a:lnTo>
                  <a:lnTo>
                    <a:pt x="191092" y="85903"/>
                  </a:lnTo>
                  <a:lnTo>
                    <a:pt x="195940" y="91559"/>
                  </a:lnTo>
                  <a:lnTo>
                    <a:pt x="200124" y="97234"/>
                  </a:lnTo>
                  <a:lnTo>
                    <a:pt x="203867" y="102923"/>
                  </a:lnTo>
                  <a:lnTo>
                    <a:pt x="207314" y="108620"/>
                  </a:lnTo>
                  <a:lnTo>
                    <a:pt x="210565" y="114324"/>
                  </a:lnTo>
                  <a:lnTo>
                    <a:pt x="216716" y="125741"/>
                  </a:lnTo>
                  <a:lnTo>
                    <a:pt x="225535" y="142879"/>
                  </a:lnTo>
                  <a:lnTo>
                    <a:pt x="229379" y="148593"/>
                  </a:lnTo>
                  <a:lnTo>
                    <a:pt x="233847" y="154307"/>
                  </a:lnTo>
                  <a:lnTo>
                    <a:pt x="238730" y="160021"/>
                  </a:lnTo>
                  <a:lnTo>
                    <a:pt x="241987" y="165736"/>
                  </a:lnTo>
                  <a:lnTo>
                    <a:pt x="244157" y="171451"/>
                  </a:lnTo>
                  <a:lnTo>
                    <a:pt x="245604" y="177166"/>
                  </a:lnTo>
                  <a:lnTo>
                    <a:pt x="247521" y="182881"/>
                  </a:lnTo>
                  <a:lnTo>
                    <a:pt x="249751" y="188596"/>
                  </a:lnTo>
                  <a:lnTo>
                    <a:pt x="252192" y="194311"/>
                  </a:lnTo>
                  <a:lnTo>
                    <a:pt x="257442" y="205741"/>
                  </a:lnTo>
                  <a:lnTo>
                    <a:pt x="260176" y="211456"/>
                  </a:lnTo>
                  <a:lnTo>
                    <a:pt x="261998" y="217170"/>
                  </a:lnTo>
                  <a:lnTo>
                    <a:pt x="263213" y="222886"/>
                  </a:lnTo>
                  <a:lnTo>
                    <a:pt x="264023" y="228601"/>
                  </a:lnTo>
                  <a:lnTo>
                    <a:pt x="264563" y="234316"/>
                  </a:lnTo>
                  <a:lnTo>
                    <a:pt x="264923" y="240031"/>
                  </a:lnTo>
                  <a:lnTo>
                    <a:pt x="265323" y="251460"/>
                  </a:lnTo>
                  <a:lnTo>
                    <a:pt x="265502" y="262891"/>
                  </a:lnTo>
                  <a:lnTo>
                    <a:pt x="264596" y="267653"/>
                  </a:lnTo>
                  <a:lnTo>
                    <a:pt x="261051" y="275485"/>
                  </a:lnTo>
                  <a:lnTo>
                    <a:pt x="253699" y="289800"/>
                  </a:lnTo>
                  <a:lnTo>
                    <a:pt x="248270" y="298028"/>
                  </a:lnTo>
                  <a:lnTo>
                    <a:pt x="245488" y="301555"/>
                  </a:lnTo>
                  <a:lnTo>
                    <a:pt x="237318" y="308015"/>
                  </a:lnTo>
                  <a:lnTo>
                    <a:pt x="232472" y="311071"/>
                  </a:lnTo>
                  <a:lnTo>
                    <a:pt x="227337" y="314061"/>
                  </a:lnTo>
                  <a:lnTo>
                    <a:pt x="222008" y="317007"/>
                  </a:lnTo>
                  <a:lnTo>
                    <a:pt x="211007" y="322820"/>
                  </a:lnTo>
                  <a:lnTo>
                    <a:pt x="199768" y="328578"/>
                  </a:lnTo>
                  <a:lnTo>
                    <a:pt x="194104" y="330495"/>
                  </a:lnTo>
                  <a:lnTo>
                    <a:pt x="188423" y="331773"/>
                  </a:lnTo>
                  <a:lnTo>
                    <a:pt x="182731" y="332624"/>
                  </a:lnTo>
                  <a:lnTo>
                    <a:pt x="177030" y="333192"/>
                  </a:lnTo>
                  <a:lnTo>
                    <a:pt x="171326" y="333571"/>
                  </a:lnTo>
                  <a:lnTo>
                    <a:pt x="160859" y="333991"/>
                  </a:lnTo>
                  <a:lnTo>
                    <a:pt x="153033" y="334178"/>
                  </a:lnTo>
                  <a:lnTo>
                    <a:pt x="126966" y="334315"/>
                  </a:lnTo>
                  <a:lnTo>
                    <a:pt x="124614" y="333367"/>
                  </a:lnTo>
                  <a:lnTo>
                    <a:pt x="123046" y="331782"/>
                  </a:lnTo>
                  <a:lnTo>
                    <a:pt x="119911" y="32575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SMARTPenAnnotation40"/>
            <p:cNvSpPr/>
            <p:nvPr/>
          </p:nvSpPr>
          <p:spPr>
            <a:xfrm>
              <a:off x="7872412" y="1628775"/>
              <a:ext cx="60008" cy="102871"/>
            </a:xfrm>
            <a:custGeom>
              <a:avLst/>
              <a:gdLst/>
              <a:ahLst/>
              <a:cxnLst/>
              <a:rect l="0" t="0" r="0" b="0"/>
              <a:pathLst>
                <a:path w="60008" h="102871">
                  <a:moveTo>
                    <a:pt x="0" y="0"/>
                  </a:moveTo>
                  <a:lnTo>
                    <a:pt x="4551" y="0"/>
                  </a:lnTo>
                  <a:lnTo>
                    <a:pt x="5892" y="952"/>
                  </a:lnTo>
                  <a:lnTo>
                    <a:pt x="6785" y="2539"/>
                  </a:lnTo>
                  <a:lnTo>
                    <a:pt x="7382" y="4550"/>
                  </a:lnTo>
                  <a:lnTo>
                    <a:pt x="8730" y="5891"/>
                  </a:lnTo>
                  <a:lnTo>
                    <a:pt x="10583" y="6785"/>
                  </a:lnTo>
                  <a:lnTo>
                    <a:pt x="12771" y="7380"/>
                  </a:lnTo>
                  <a:lnTo>
                    <a:pt x="15182" y="8730"/>
                  </a:lnTo>
                  <a:lnTo>
                    <a:pt x="17742" y="10582"/>
                  </a:lnTo>
                  <a:lnTo>
                    <a:pt x="20400" y="12770"/>
                  </a:lnTo>
                  <a:lnTo>
                    <a:pt x="22172" y="16133"/>
                  </a:lnTo>
                  <a:lnTo>
                    <a:pt x="23354" y="20280"/>
                  </a:lnTo>
                  <a:lnTo>
                    <a:pt x="24142" y="24950"/>
                  </a:lnTo>
                  <a:lnTo>
                    <a:pt x="25619" y="29016"/>
                  </a:lnTo>
                  <a:lnTo>
                    <a:pt x="27557" y="32679"/>
                  </a:lnTo>
                  <a:lnTo>
                    <a:pt x="29802" y="36073"/>
                  </a:lnTo>
                  <a:lnTo>
                    <a:pt x="31298" y="40241"/>
                  </a:lnTo>
                  <a:lnTo>
                    <a:pt x="32296" y="44925"/>
                  </a:lnTo>
                  <a:lnTo>
                    <a:pt x="32960" y="49952"/>
                  </a:lnTo>
                  <a:lnTo>
                    <a:pt x="34356" y="54256"/>
                  </a:lnTo>
                  <a:lnTo>
                    <a:pt x="36239" y="58078"/>
                  </a:lnTo>
                  <a:lnTo>
                    <a:pt x="38446" y="61579"/>
                  </a:lnTo>
                  <a:lnTo>
                    <a:pt x="39918" y="64865"/>
                  </a:lnTo>
                  <a:lnTo>
                    <a:pt x="40901" y="68008"/>
                  </a:lnTo>
                  <a:lnTo>
                    <a:pt x="41555" y="71056"/>
                  </a:lnTo>
                  <a:lnTo>
                    <a:pt x="41990" y="74041"/>
                  </a:lnTo>
                  <a:lnTo>
                    <a:pt x="42280" y="76983"/>
                  </a:lnTo>
                  <a:lnTo>
                    <a:pt x="42476" y="79897"/>
                  </a:lnTo>
                  <a:lnTo>
                    <a:pt x="42604" y="82792"/>
                  </a:lnTo>
                  <a:lnTo>
                    <a:pt x="42748" y="88549"/>
                  </a:lnTo>
                  <a:lnTo>
                    <a:pt x="43738" y="91417"/>
                  </a:lnTo>
                  <a:lnTo>
                    <a:pt x="45352" y="94282"/>
                  </a:lnTo>
                  <a:lnTo>
                    <a:pt x="51079" y="102367"/>
                  </a:lnTo>
                  <a:lnTo>
                    <a:pt x="52151" y="102535"/>
                  </a:lnTo>
                  <a:lnTo>
                    <a:pt x="53817" y="102646"/>
                  </a:lnTo>
                  <a:lnTo>
                    <a:pt x="60007" y="10287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SMARTPenAnnotation41"/>
            <p:cNvSpPr/>
            <p:nvPr/>
          </p:nvSpPr>
          <p:spPr>
            <a:xfrm>
              <a:off x="8112442" y="1500187"/>
              <a:ext cx="85726" cy="162878"/>
            </a:xfrm>
            <a:custGeom>
              <a:avLst/>
              <a:gdLst/>
              <a:ahLst/>
              <a:cxnLst/>
              <a:rect l="0" t="0" r="0" b="0"/>
              <a:pathLst>
                <a:path w="85726" h="162878">
                  <a:moveTo>
                    <a:pt x="0" y="0"/>
                  </a:moveTo>
                  <a:lnTo>
                    <a:pt x="0" y="7381"/>
                  </a:lnTo>
                  <a:lnTo>
                    <a:pt x="2540" y="10583"/>
                  </a:lnTo>
                  <a:lnTo>
                    <a:pt x="4551" y="12770"/>
                  </a:lnTo>
                  <a:lnTo>
                    <a:pt x="6844" y="16134"/>
                  </a:lnTo>
                  <a:lnTo>
                    <a:pt x="9325" y="20281"/>
                  </a:lnTo>
                  <a:lnTo>
                    <a:pt x="11931" y="24951"/>
                  </a:lnTo>
                  <a:lnTo>
                    <a:pt x="13670" y="29016"/>
                  </a:lnTo>
                  <a:lnTo>
                    <a:pt x="14828" y="32679"/>
                  </a:lnTo>
                  <a:lnTo>
                    <a:pt x="15600" y="36074"/>
                  </a:lnTo>
                  <a:lnTo>
                    <a:pt x="17067" y="40242"/>
                  </a:lnTo>
                  <a:lnTo>
                    <a:pt x="18998" y="44925"/>
                  </a:lnTo>
                  <a:lnTo>
                    <a:pt x="21239" y="49953"/>
                  </a:lnTo>
                  <a:lnTo>
                    <a:pt x="26267" y="60619"/>
                  </a:lnTo>
                  <a:lnTo>
                    <a:pt x="37255" y="82988"/>
                  </a:lnTo>
                  <a:lnTo>
                    <a:pt x="39124" y="88663"/>
                  </a:lnTo>
                  <a:lnTo>
                    <a:pt x="40371" y="94351"/>
                  </a:lnTo>
                  <a:lnTo>
                    <a:pt x="41202" y="100048"/>
                  </a:lnTo>
                  <a:lnTo>
                    <a:pt x="42708" y="104799"/>
                  </a:lnTo>
                  <a:lnTo>
                    <a:pt x="44664" y="108918"/>
                  </a:lnTo>
                  <a:lnTo>
                    <a:pt x="46921" y="112617"/>
                  </a:lnTo>
                  <a:lnTo>
                    <a:pt x="49379" y="116036"/>
                  </a:lnTo>
                  <a:lnTo>
                    <a:pt x="51968" y="119267"/>
                  </a:lnTo>
                  <a:lnTo>
                    <a:pt x="54649" y="122374"/>
                  </a:lnTo>
                  <a:lnTo>
                    <a:pt x="56435" y="125398"/>
                  </a:lnTo>
                  <a:lnTo>
                    <a:pt x="57625" y="128366"/>
                  </a:lnTo>
                  <a:lnTo>
                    <a:pt x="58419" y="131297"/>
                  </a:lnTo>
                  <a:lnTo>
                    <a:pt x="59902" y="134204"/>
                  </a:lnTo>
                  <a:lnTo>
                    <a:pt x="61842" y="137094"/>
                  </a:lnTo>
                  <a:lnTo>
                    <a:pt x="64088" y="139974"/>
                  </a:lnTo>
                  <a:lnTo>
                    <a:pt x="66537" y="142846"/>
                  </a:lnTo>
                  <a:lnTo>
                    <a:pt x="69124" y="145713"/>
                  </a:lnTo>
                  <a:lnTo>
                    <a:pt x="75566" y="152608"/>
                  </a:lnTo>
                  <a:lnTo>
                    <a:pt x="76095" y="154126"/>
                  </a:lnTo>
                  <a:lnTo>
                    <a:pt x="76682" y="158353"/>
                  </a:lnTo>
                  <a:lnTo>
                    <a:pt x="77013" y="161537"/>
                  </a:lnTo>
                  <a:lnTo>
                    <a:pt x="78012" y="161984"/>
                  </a:lnTo>
                  <a:lnTo>
                    <a:pt x="79630" y="162282"/>
                  </a:lnTo>
                  <a:lnTo>
                    <a:pt x="85725" y="16287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SMARTPenAnnotation42"/>
            <p:cNvSpPr/>
            <p:nvPr/>
          </p:nvSpPr>
          <p:spPr>
            <a:xfrm>
              <a:off x="8061007" y="1585912"/>
              <a:ext cx="180024" cy="25719"/>
            </a:xfrm>
            <a:custGeom>
              <a:avLst/>
              <a:gdLst/>
              <a:ahLst/>
              <a:cxnLst/>
              <a:rect l="0" t="0" r="0" b="0"/>
              <a:pathLst>
                <a:path w="180024" h="25719">
                  <a:moveTo>
                    <a:pt x="0" y="25718"/>
                  </a:moveTo>
                  <a:lnTo>
                    <a:pt x="4551" y="25718"/>
                  </a:lnTo>
                  <a:lnTo>
                    <a:pt x="7797" y="24765"/>
                  </a:lnTo>
                  <a:lnTo>
                    <a:pt x="11866" y="23178"/>
                  </a:lnTo>
                  <a:lnTo>
                    <a:pt x="16482" y="21167"/>
                  </a:lnTo>
                  <a:lnTo>
                    <a:pt x="21466" y="19826"/>
                  </a:lnTo>
                  <a:lnTo>
                    <a:pt x="26693" y="18932"/>
                  </a:lnTo>
                  <a:lnTo>
                    <a:pt x="32083" y="18337"/>
                  </a:lnTo>
                  <a:lnTo>
                    <a:pt x="37581" y="17939"/>
                  </a:lnTo>
                  <a:lnTo>
                    <a:pt x="43151" y="17675"/>
                  </a:lnTo>
                  <a:lnTo>
                    <a:pt x="48771" y="17498"/>
                  </a:lnTo>
                  <a:lnTo>
                    <a:pt x="54422" y="16428"/>
                  </a:lnTo>
                  <a:lnTo>
                    <a:pt x="60094" y="14762"/>
                  </a:lnTo>
                  <a:lnTo>
                    <a:pt x="65779" y="12699"/>
                  </a:lnTo>
                  <a:lnTo>
                    <a:pt x="71475" y="11323"/>
                  </a:lnTo>
                  <a:lnTo>
                    <a:pt x="77178" y="10406"/>
                  </a:lnTo>
                  <a:lnTo>
                    <a:pt x="82884" y="9795"/>
                  </a:lnTo>
                  <a:lnTo>
                    <a:pt x="88594" y="9388"/>
                  </a:lnTo>
                  <a:lnTo>
                    <a:pt x="94305" y="9116"/>
                  </a:lnTo>
                  <a:lnTo>
                    <a:pt x="100018" y="8935"/>
                  </a:lnTo>
                  <a:lnTo>
                    <a:pt x="105731" y="7862"/>
                  </a:lnTo>
                  <a:lnTo>
                    <a:pt x="111445" y="6194"/>
                  </a:lnTo>
                  <a:lnTo>
                    <a:pt x="117159" y="4129"/>
                  </a:lnTo>
                  <a:lnTo>
                    <a:pt x="122874" y="2753"/>
                  </a:lnTo>
                  <a:lnTo>
                    <a:pt x="128589" y="1835"/>
                  </a:lnTo>
                  <a:lnTo>
                    <a:pt x="134303" y="1223"/>
                  </a:lnTo>
                  <a:lnTo>
                    <a:pt x="139066" y="816"/>
                  </a:lnTo>
                  <a:lnTo>
                    <a:pt x="143193" y="544"/>
                  </a:lnTo>
                  <a:lnTo>
                    <a:pt x="146897" y="363"/>
                  </a:lnTo>
                  <a:lnTo>
                    <a:pt x="156092" y="161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SMARTPenAnnotation43"/>
            <p:cNvSpPr/>
            <p:nvPr/>
          </p:nvSpPr>
          <p:spPr>
            <a:xfrm>
              <a:off x="8326755" y="1525949"/>
              <a:ext cx="171407" cy="333853"/>
            </a:xfrm>
            <a:custGeom>
              <a:avLst/>
              <a:gdLst/>
              <a:ahLst/>
              <a:cxnLst/>
              <a:rect l="0" t="0" r="0" b="0"/>
              <a:pathLst>
                <a:path w="171407" h="333853">
                  <a:moveTo>
                    <a:pt x="0" y="8528"/>
                  </a:moveTo>
                  <a:lnTo>
                    <a:pt x="4939" y="8528"/>
                  </a:lnTo>
                  <a:lnTo>
                    <a:pt x="2830" y="8528"/>
                  </a:lnTo>
                  <a:lnTo>
                    <a:pt x="1887" y="9481"/>
                  </a:lnTo>
                  <a:lnTo>
                    <a:pt x="1257" y="11068"/>
                  </a:lnTo>
                  <a:lnTo>
                    <a:pt x="838" y="13079"/>
                  </a:lnTo>
                  <a:lnTo>
                    <a:pt x="1511" y="15372"/>
                  </a:lnTo>
                  <a:lnTo>
                    <a:pt x="4799" y="20460"/>
                  </a:lnTo>
                  <a:lnTo>
                    <a:pt x="5104" y="23150"/>
                  </a:lnTo>
                  <a:lnTo>
                    <a:pt x="4355" y="25896"/>
                  </a:lnTo>
                  <a:lnTo>
                    <a:pt x="2904" y="28679"/>
                  </a:lnTo>
                  <a:lnTo>
                    <a:pt x="1290" y="36852"/>
                  </a:lnTo>
                  <a:lnTo>
                    <a:pt x="573" y="45881"/>
                  </a:lnTo>
                  <a:lnTo>
                    <a:pt x="255" y="53070"/>
                  </a:lnTo>
                  <a:lnTo>
                    <a:pt x="75" y="67022"/>
                  </a:lnTo>
                  <a:lnTo>
                    <a:pt x="7" y="100086"/>
                  </a:lnTo>
                  <a:lnTo>
                    <a:pt x="957" y="104809"/>
                  </a:lnTo>
                  <a:lnTo>
                    <a:pt x="5892" y="116007"/>
                  </a:lnTo>
                  <a:lnTo>
                    <a:pt x="7382" y="122337"/>
                  </a:lnTo>
                  <a:lnTo>
                    <a:pt x="10582" y="128325"/>
                  </a:lnTo>
                  <a:lnTo>
                    <a:pt x="15181" y="134161"/>
                  </a:lnTo>
                  <a:lnTo>
                    <a:pt x="20400" y="139930"/>
                  </a:lnTo>
                  <a:lnTo>
                    <a:pt x="23125" y="141849"/>
                  </a:lnTo>
                  <a:lnTo>
                    <a:pt x="25894" y="143129"/>
                  </a:lnTo>
                  <a:lnTo>
                    <a:pt x="28692" y="143982"/>
                  </a:lnTo>
                  <a:lnTo>
                    <a:pt x="31510" y="144551"/>
                  </a:lnTo>
                  <a:lnTo>
                    <a:pt x="34342" y="144930"/>
                  </a:lnTo>
                  <a:lnTo>
                    <a:pt x="37182" y="145183"/>
                  </a:lnTo>
                  <a:lnTo>
                    <a:pt x="40028" y="145351"/>
                  </a:lnTo>
                  <a:lnTo>
                    <a:pt x="45730" y="145538"/>
                  </a:lnTo>
                  <a:lnTo>
                    <a:pt x="60008" y="145668"/>
                  </a:lnTo>
                  <a:lnTo>
                    <a:pt x="62866" y="145675"/>
                  </a:lnTo>
                  <a:lnTo>
                    <a:pt x="65723" y="144727"/>
                  </a:lnTo>
                  <a:lnTo>
                    <a:pt x="68581" y="143142"/>
                  </a:lnTo>
                  <a:lnTo>
                    <a:pt x="71437" y="141133"/>
                  </a:lnTo>
                  <a:lnTo>
                    <a:pt x="75247" y="138842"/>
                  </a:lnTo>
                  <a:lnTo>
                    <a:pt x="79693" y="136361"/>
                  </a:lnTo>
                  <a:lnTo>
                    <a:pt x="84561" y="133755"/>
                  </a:lnTo>
                  <a:lnTo>
                    <a:pt x="88758" y="131065"/>
                  </a:lnTo>
                  <a:lnTo>
                    <a:pt x="92510" y="128320"/>
                  </a:lnTo>
                  <a:lnTo>
                    <a:pt x="95963" y="125537"/>
                  </a:lnTo>
                  <a:lnTo>
                    <a:pt x="98265" y="122729"/>
                  </a:lnTo>
                  <a:lnTo>
                    <a:pt x="99801" y="119904"/>
                  </a:lnTo>
                  <a:lnTo>
                    <a:pt x="100824" y="117069"/>
                  </a:lnTo>
                  <a:lnTo>
                    <a:pt x="104500" y="111378"/>
                  </a:lnTo>
                  <a:lnTo>
                    <a:pt x="109309" y="105674"/>
                  </a:lnTo>
                  <a:lnTo>
                    <a:pt x="114621" y="99964"/>
                  </a:lnTo>
                  <a:lnTo>
                    <a:pt x="116419" y="96155"/>
                  </a:lnTo>
                  <a:lnTo>
                    <a:pt x="118417" y="86844"/>
                  </a:lnTo>
                  <a:lnTo>
                    <a:pt x="119304" y="78895"/>
                  </a:lnTo>
                  <a:lnTo>
                    <a:pt x="119699" y="71235"/>
                  </a:lnTo>
                  <a:lnTo>
                    <a:pt x="119953" y="53335"/>
                  </a:lnTo>
                  <a:lnTo>
                    <a:pt x="120011" y="31502"/>
                  </a:lnTo>
                  <a:lnTo>
                    <a:pt x="119059" y="28606"/>
                  </a:lnTo>
                  <a:lnTo>
                    <a:pt x="114123" y="19980"/>
                  </a:lnTo>
                  <a:lnTo>
                    <a:pt x="112633" y="14253"/>
                  </a:lnTo>
                  <a:lnTo>
                    <a:pt x="111795" y="5673"/>
                  </a:lnTo>
                  <a:lnTo>
                    <a:pt x="111546" y="1650"/>
                  </a:lnTo>
                  <a:lnTo>
                    <a:pt x="110560" y="1085"/>
                  </a:lnTo>
                  <a:lnTo>
                    <a:pt x="105572" y="290"/>
                  </a:lnTo>
                  <a:lnTo>
                    <a:pt x="103225" y="0"/>
                  </a:lnTo>
                  <a:lnTo>
                    <a:pt x="102917" y="9286"/>
                  </a:lnTo>
                  <a:lnTo>
                    <a:pt x="102873" y="33126"/>
                  </a:lnTo>
                  <a:lnTo>
                    <a:pt x="103824" y="37309"/>
                  </a:lnTo>
                  <a:lnTo>
                    <a:pt x="107422" y="44497"/>
                  </a:lnTo>
                  <a:lnTo>
                    <a:pt x="112195" y="53407"/>
                  </a:lnTo>
                  <a:lnTo>
                    <a:pt x="114802" y="58450"/>
                  </a:lnTo>
                  <a:lnTo>
                    <a:pt x="116539" y="63717"/>
                  </a:lnTo>
                  <a:lnTo>
                    <a:pt x="117698" y="69133"/>
                  </a:lnTo>
                  <a:lnTo>
                    <a:pt x="118470" y="74649"/>
                  </a:lnTo>
                  <a:lnTo>
                    <a:pt x="120889" y="80231"/>
                  </a:lnTo>
                  <a:lnTo>
                    <a:pt x="124408" y="85858"/>
                  </a:lnTo>
                  <a:lnTo>
                    <a:pt x="128658" y="91514"/>
                  </a:lnTo>
                  <a:lnTo>
                    <a:pt x="131492" y="97189"/>
                  </a:lnTo>
                  <a:lnTo>
                    <a:pt x="133382" y="102878"/>
                  </a:lnTo>
                  <a:lnTo>
                    <a:pt x="134640" y="108576"/>
                  </a:lnTo>
                  <a:lnTo>
                    <a:pt x="136433" y="114279"/>
                  </a:lnTo>
                  <a:lnTo>
                    <a:pt x="138580" y="119986"/>
                  </a:lnTo>
                  <a:lnTo>
                    <a:pt x="140964" y="125696"/>
                  </a:lnTo>
                  <a:lnTo>
                    <a:pt x="143507" y="132360"/>
                  </a:lnTo>
                  <a:lnTo>
                    <a:pt x="148871" y="147384"/>
                  </a:lnTo>
                  <a:lnTo>
                    <a:pt x="151634" y="154439"/>
                  </a:lnTo>
                  <a:lnTo>
                    <a:pt x="154429" y="161047"/>
                  </a:lnTo>
                  <a:lnTo>
                    <a:pt x="160075" y="173469"/>
                  </a:lnTo>
                  <a:lnTo>
                    <a:pt x="165759" y="185340"/>
                  </a:lnTo>
                  <a:lnTo>
                    <a:pt x="167656" y="192125"/>
                  </a:lnTo>
                  <a:lnTo>
                    <a:pt x="168921" y="199506"/>
                  </a:lnTo>
                  <a:lnTo>
                    <a:pt x="169764" y="207284"/>
                  </a:lnTo>
                  <a:lnTo>
                    <a:pt x="170326" y="214375"/>
                  </a:lnTo>
                  <a:lnTo>
                    <a:pt x="170700" y="221007"/>
                  </a:lnTo>
                  <a:lnTo>
                    <a:pt x="171116" y="233456"/>
                  </a:lnTo>
                  <a:lnTo>
                    <a:pt x="171384" y="256970"/>
                  </a:lnTo>
                  <a:lnTo>
                    <a:pt x="171406" y="262738"/>
                  </a:lnTo>
                  <a:lnTo>
                    <a:pt x="170468" y="267537"/>
                  </a:lnTo>
                  <a:lnTo>
                    <a:pt x="166886" y="275408"/>
                  </a:lnTo>
                  <a:lnTo>
                    <a:pt x="159514" y="289745"/>
                  </a:lnTo>
                  <a:lnTo>
                    <a:pt x="155873" y="294114"/>
                  </a:lnTo>
                  <a:lnTo>
                    <a:pt x="151540" y="297979"/>
                  </a:lnTo>
                  <a:lnTo>
                    <a:pt x="146747" y="301508"/>
                  </a:lnTo>
                  <a:lnTo>
                    <a:pt x="142598" y="305765"/>
                  </a:lnTo>
                  <a:lnTo>
                    <a:pt x="138881" y="310509"/>
                  </a:lnTo>
                  <a:lnTo>
                    <a:pt x="135450" y="315576"/>
                  </a:lnTo>
                  <a:lnTo>
                    <a:pt x="132210" y="318954"/>
                  </a:lnTo>
                  <a:lnTo>
                    <a:pt x="129097" y="321206"/>
                  </a:lnTo>
                  <a:lnTo>
                    <a:pt x="126070" y="322708"/>
                  </a:lnTo>
                  <a:lnTo>
                    <a:pt x="123098" y="324661"/>
                  </a:lnTo>
                  <a:lnTo>
                    <a:pt x="120165" y="326916"/>
                  </a:lnTo>
                  <a:lnTo>
                    <a:pt x="117257" y="329372"/>
                  </a:lnTo>
                  <a:lnTo>
                    <a:pt x="114367" y="331009"/>
                  </a:lnTo>
                  <a:lnTo>
                    <a:pt x="111487" y="332100"/>
                  </a:lnTo>
                  <a:lnTo>
                    <a:pt x="104572" y="333852"/>
                  </a:lnTo>
                  <a:lnTo>
                    <a:pt x="104005" y="333043"/>
                  </a:lnTo>
                  <a:lnTo>
                    <a:pt x="103019" y="326864"/>
                  </a:lnTo>
                  <a:lnTo>
                    <a:pt x="102870" y="31713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SMARTPenAnnotation44"/>
            <p:cNvSpPr/>
            <p:nvPr/>
          </p:nvSpPr>
          <p:spPr>
            <a:xfrm>
              <a:off x="8558212" y="1611993"/>
              <a:ext cx="214314" cy="102498"/>
            </a:xfrm>
            <a:custGeom>
              <a:avLst/>
              <a:gdLst/>
              <a:ahLst/>
              <a:cxnLst/>
              <a:rect l="0" t="0" r="0" b="0"/>
              <a:pathLst>
                <a:path w="214314" h="102498">
                  <a:moveTo>
                    <a:pt x="0" y="25354"/>
                  </a:moveTo>
                  <a:lnTo>
                    <a:pt x="4551" y="20803"/>
                  </a:lnTo>
                  <a:lnTo>
                    <a:pt x="6844" y="19463"/>
                  </a:lnTo>
                  <a:lnTo>
                    <a:pt x="11932" y="17973"/>
                  </a:lnTo>
                  <a:lnTo>
                    <a:pt x="13670" y="16624"/>
                  </a:lnTo>
                  <a:lnTo>
                    <a:pt x="14829" y="14771"/>
                  </a:lnTo>
                  <a:lnTo>
                    <a:pt x="15601" y="12584"/>
                  </a:lnTo>
                  <a:lnTo>
                    <a:pt x="18020" y="11126"/>
                  </a:lnTo>
                  <a:lnTo>
                    <a:pt x="21539" y="10153"/>
                  </a:lnTo>
                  <a:lnTo>
                    <a:pt x="25788" y="9505"/>
                  </a:lnTo>
                  <a:lnTo>
                    <a:pt x="29575" y="9073"/>
                  </a:lnTo>
                  <a:lnTo>
                    <a:pt x="33052" y="8785"/>
                  </a:lnTo>
                  <a:lnTo>
                    <a:pt x="36323" y="8593"/>
                  </a:lnTo>
                  <a:lnTo>
                    <a:pt x="39455" y="7513"/>
                  </a:lnTo>
                  <a:lnTo>
                    <a:pt x="42497" y="5840"/>
                  </a:lnTo>
                  <a:lnTo>
                    <a:pt x="45476" y="3772"/>
                  </a:lnTo>
                  <a:lnTo>
                    <a:pt x="49368" y="2394"/>
                  </a:lnTo>
                  <a:lnTo>
                    <a:pt x="53867" y="1474"/>
                  </a:lnTo>
                  <a:lnTo>
                    <a:pt x="65674" y="0"/>
                  </a:lnTo>
                  <a:lnTo>
                    <a:pt x="67595" y="831"/>
                  </a:lnTo>
                  <a:lnTo>
                    <a:pt x="69828" y="2338"/>
                  </a:lnTo>
                  <a:lnTo>
                    <a:pt x="72270" y="4295"/>
                  </a:lnTo>
                  <a:lnTo>
                    <a:pt x="74850" y="5600"/>
                  </a:lnTo>
                  <a:lnTo>
                    <a:pt x="80257" y="7049"/>
                  </a:lnTo>
                  <a:lnTo>
                    <a:pt x="82079" y="8388"/>
                  </a:lnTo>
                  <a:lnTo>
                    <a:pt x="83295" y="10234"/>
                  </a:lnTo>
                  <a:lnTo>
                    <a:pt x="84105" y="12416"/>
                  </a:lnTo>
                  <a:lnTo>
                    <a:pt x="84645" y="14824"/>
                  </a:lnTo>
                  <a:lnTo>
                    <a:pt x="85005" y="17381"/>
                  </a:lnTo>
                  <a:lnTo>
                    <a:pt x="85244" y="20039"/>
                  </a:lnTo>
                  <a:lnTo>
                    <a:pt x="85405" y="22763"/>
                  </a:lnTo>
                  <a:lnTo>
                    <a:pt x="85582" y="28330"/>
                  </a:lnTo>
                  <a:lnTo>
                    <a:pt x="85683" y="36819"/>
                  </a:lnTo>
                  <a:lnTo>
                    <a:pt x="84744" y="39665"/>
                  </a:lnTo>
                  <a:lnTo>
                    <a:pt x="83166" y="42515"/>
                  </a:lnTo>
                  <a:lnTo>
                    <a:pt x="81162" y="45367"/>
                  </a:lnTo>
                  <a:lnTo>
                    <a:pt x="78873" y="48221"/>
                  </a:lnTo>
                  <a:lnTo>
                    <a:pt x="76395" y="51076"/>
                  </a:lnTo>
                  <a:lnTo>
                    <a:pt x="73789" y="53932"/>
                  </a:lnTo>
                  <a:lnTo>
                    <a:pt x="68355" y="59646"/>
                  </a:lnTo>
                  <a:lnTo>
                    <a:pt x="65574" y="62503"/>
                  </a:lnTo>
                  <a:lnTo>
                    <a:pt x="63719" y="65360"/>
                  </a:lnTo>
                  <a:lnTo>
                    <a:pt x="62481" y="68217"/>
                  </a:lnTo>
                  <a:lnTo>
                    <a:pt x="61657" y="71074"/>
                  </a:lnTo>
                  <a:lnTo>
                    <a:pt x="60154" y="73932"/>
                  </a:lnTo>
                  <a:lnTo>
                    <a:pt x="58200" y="76789"/>
                  </a:lnTo>
                  <a:lnTo>
                    <a:pt x="52771" y="83668"/>
                  </a:lnTo>
                  <a:lnTo>
                    <a:pt x="52325" y="85185"/>
                  </a:lnTo>
                  <a:lnTo>
                    <a:pt x="52029" y="87149"/>
                  </a:lnTo>
                  <a:lnTo>
                    <a:pt x="51832" y="89411"/>
                  </a:lnTo>
                  <a:lnTo>
                    <a:pt x="52652" y="90918"/>
                  </a:lnTo>
                  <a:lnTo>
                    <a:pt x="54152" y="91924"/>
                  </a:lnTo>
                  <a:lnTo>
                    <a:pt x="58851" y="93537"/>
                  </a:lnTo>
                  <a:lnTo>
                    <a:pt x="62033" y="96298"/>
                  </a:lnTo>
                  <a:lnTo>
                    <a:pt x="64215" y="98367"/>
                  </a:lnTo>
                  <a:lnTo>
                    <a:pt x="67576" y="99747"/>
                  </a:lnTo>
                  <a:lnTo>
                    <a:pt x="71720" y="100667"/>
                  </a:lnTo>
                  <a:lnTo>
                    <a:pt x="76388" y="101280"/>
                  </a:lnTo>
                  <a:lnTo>
                    <a:pt x="80453" y="101689"/>
                  </a:lnTo>
                  <a:lnTo>
                    <a:pt x="84116" y="101961"/>
                  </a:lnTo>
                  <a:lnTo>
                    <a:pt x="90725" y="102264"/>
                  </a:lnTo>
                  <a:lnTo>
                    <a:pt x="96838" y="102399"/>
                  </a:lnTo>
                  <a:lnTo>
                    <a:pt x="126204" y="102497"/>
                  </a:lnTo>
                  <a:lnTo>
                    <a:pt x="131762" y="101548"/>
                  </a:lnTo>
                  <a:lnTo>
                    <a:pt x="137371" y="99962"/>
                  </a:lnTo>
                  <a:lnTo>
                    <a:pt x="143015" y="97953"/>
                  </a:lnTo>
                  <a:lnTo>
                    <a:pt x="148683" y="96613"/>
                  </a:lnTo>
                  <a:lnTo>
                    <a:pt x="154368" y="95720"/>
                  </a:lnTo>
                  <a:lnTo>
                    <a:pt x="160062" y="95125"/>
                  </a:lnTo>
                  <a:lnTo>
                    <a:pt x="165763" y="94728"/>
                  </a:lnTo>
                  <a:lnTo>
                    <a:pt x="171469" y="94463"/>
                  </a:lnTo>
                  <a:lnTo>
                    <a:pt x="186061" y="94091"/>
                  </a:lnTo>
                  <a:lnTo>
                    <a:pt x="214313" y="9393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SMARTPenAnnotation45"/>
            <p:cNvSpPr/>
            <p:nvPr/>
          </p:nvSpPr>
          <p:spPr>
            <a:xfrm>
              <a:off x="7760969" y="1860232"/>
              <a:ext cx="968694" cy="17146"/>
            </a:xfrm>
            <a:custGeom>
              <a:avLst/>
              <a:gdLst/>
              <a:ahLst/>
              <a:cxnLst/>
              <a:rect l="0" t="0" r="0" b="0"/>
              <a:pathLst>
                <a:path w="968694" h="17146">
                  <a:moveTo>
                    <a:pt x="0" y="17145"/>
                  </a:moveTo>
                  <a:lnTo>
                    <a:pt x="4552" y="17145"/>
                  </a:lnTo>
                  <a:lnTo>
                    <a:pt x="5892" y="16193"/>
                  </a:lnTo>
                  <a:lnTo>
                    <a:pt x="6786" y="14605"/>
                  </a:lnTo>
                  <a:lnTo>
                    <a:pt x="8221" y="9764"/>
                  </a:lnTo>
                  <a:lnTo>
                    <a:pt x="9290" y="9367"/>
                  </a:lnTo>
                  <a:lnTo>
                    <a:pt x="13020" y="8926"/>
                  </a:lnTo>
                  <a:lnTo>
                    <a:pt x="20474" y="8677"/>
                  </a:lnTo>
                  <a:lnTo>
                    <a:pt x="24127" y="7690"/>
                  </a:lnTo>
                  <a:lnTo>
                    <a:pt x="28467" y="6079"/>
                  </a:lnTo>
                  <a:lnTo>
                    <a:pt x="33266" y="4053"/>
                  </a:lnTo>
                  <a:lnTo>
                    <a:pt x="39323" y="2702"/>
                  </a:lnTo>
                  <a:lnTo>
                    <a:pt x="46218" y="1801"/>
                  </a:lnTo>
                  <a:lnTo>
                    <a:pt x="53672" y="1201"/>
                  </a:lnTo>
                  <a:lnTo>
                    <a:pt x="60547" y="801"/>
                  </a:lnTo>
                  <a:lnTo>
                    <a:pt x="73265" y="356"/>
                  </a:lnTo>
                  <a:lnTo>
                    <a:pt x="112061" y="47"/>
                  </a:lnTo>
                  <a:lnTo>
                    <a:pt x="635606" y="0"/>
                  </a:lnTo>
                  <a:lnTo>
                    <a:pt x="647575" y="953"/>
                  </a:lnTo>
                  <a:lnTo>
                    <a:pt x="659365" y="2540"/>
                  </a:lnTo>
                  <a:lnTo>
                    <a:pt x="671034" y="4551"/>
                  </a:lnTo>
                  <a:lnTo>
                    <a:pt x="682624" y="5891"/>
                  </a:lnTo>
                  <a:lnTo>
                    <a:pt x="694161" y="6785"/>
                  </a:lnTo>
                  <a:lnTo>
                    <a:pt x="716186" y="7778"/>
                  </a:lnTo>
                  <a:lnTo>
                    <a:pt x="735500" y="8220"/>
                  </a:lnTo>
                  <a:lnTo>
                    <a:pt x="771540" y="8468"/>
                  </a:lnTo>
                  <a:lnTo>
                    <a:pt x="782966" y="9455"/>
                  </a:lnTo>
                  <a:lnTo>
                    <a:pt x="793440" y="11066"/>
                  </a:lnTo>
                  <a:lnTo>
                    <a:pt x="803280" y="13092"/>
                  </a:lnTo>
                  <a:lnTo>
                    <a:pt x="813651" y="14443"/>
                  </a:lnTo>
                  <a:lnTo>
                    <a:pt x="824373" y="15344"/>
                  </a:lnTo>
                  <a:lnTo>
                    <a:pt x="835333" y="15944"/>
                  </a:lnTo>
                  <a:lnTo>
                    <a:pt x="855129" y="16611"/>
                  </a:lnTo>
                  <a:lnTo>
                    <a:pt x="891121" y="17040"/>
                  </a:lnTo>
                  <a:lnTo>
                    <a:pt x="968693" y="171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SMARTPenAnnotation46"/>
            <p:cNvSpPr/>
            <p:nvPr/>
          </p:nvSpPr>
          <p:spPr>
            <a:xfrm>
              <a:off x="8061039" y="2014922"/>
              <a:ext cx="385731" cy="184576"/>
            </a:xfrm>
            <a:custGeom>
              <a:avLst/>
              <a:gdLst/>
              <a:ahLst/>
              <a:cxnLst/>
              <a:rect l="0" t="0" r="0" b="0"/>
              <a:pathLst>
                <a:path w="385731" h="184576">
                  <a:moveTo>
                    <a:pt x="42830" y="33905"/>
                  </a:moveTo>
                  <a:lnTo>
                    <a:pt x="42830" y="29354"/>
                  </a:lnTo>
                  <a:lnTo>
                    <a:pt x="41878" y="28014"/>
                  </a:lnTo>
                  <a:lnTo>
                    <a:pt x="40291" y="27120"/>
                  </a:lnTo>
                  <a:lnTo>
                    <a:pt x="34362" y="25364"/>
                  </a:lnTo>
                  <a:lnTo>
                    <a:pt x="38841" y="20791"/>
                  </a:lnTo>
                  <a:lnTo>
                    <a:pt x="41648" y="17954"/>
                  </a:lnTo>
                  <a:lnTo>
                    <a:pt x="44845" y="17291"/>
                  </a:lnTo>
                  <a:lnTo>
                    <a:pt x="47031" y="17114"/>
                  </a:lnTo>
                  <a:lnTo>
                    <a:pt x="54540" y="14377"/>
                  </a:lnTo>
                  <a:lnTo>
                    <a:pt x="63275" y="10939"/>
                  </a:lnTo>
                  <a:lnTo>
                    <a:pt x="74500" y="8050"/>
                  </a:lnTo>
                  <a:lnTo>
                    <a:pt x="84211" y="3999"/>
                  </a:lnTo>
                  <a:lnTo>
                    <a:pt x="94877" y="1564"/>
                  </a:lnTo>
                  <a:lnTo>
                    <a:pt x="105967" y="481"/>
                  </a:lnTo>
                  <a:lnTo>
                    <a:pt x="117247" y="0"/>
                  </a:lnTo>
                  <a:lnTo>
                    <a:pt x="128609" y="2326"/>
                  </a:lnTo>
                  <a:lnTo>
                    <a:pt x="140010" y="5582"/>
                  </a:lnTo>
                  <a:lnTo>
                    <a:pt x="151426" y="7030"/>
                  </a:lnTo>
                  <a:lnTo>
                    <a:pt x="162851" y="10213"/>
                  </a:lnTo>
                  <a:lnTo>
                    <a:pt x="173325" y="14803"/>
                  </a:lnTo>
                  <a:lnTo>
                    <a:pt x="181157" y="20018"/>
                  </a:lnTo>
                  <a:lnTo>
                    <a:pt x="187810" y="22970"/>
                  </a:lnTo>
                  <a:lnTo>
                    <a:pt x="190919" y="23758"/>
                  </a:lnTo>
                  <a:lnTo>
                    <a:pt x="196912" y="27173"/>
                  </a:lnTo>
                  <a:lnTo>
                    <a:pt x="199845" y="29417"/>
                  </a:lnTo>
                  <a:lnTo>
                    <a:pt x="201799" y="32818"/>
                  </a:lnTo>
                  <a:lnTo>
                    <a:pt x="203103" y="36990"/>
                  </a:lnTo>
                  <a:lnTo>
                    <a:pt x="205193" y="48273"/>
                  </a:lnTo>
                  <a:lnTo>
                    <a:pt x="204413" y="51104"/>
                  </a:lnTo>
                  <a:lnTo>
                    <a:pt x="202939" y="54896"/>
                  </a:lnTo>
                  <a:lnTo>
                    <a:pt x="201004" y="59329"/>
                  </a:lnTo>
                  <a:lnTo>
                    <a:pt x="199715" y="63237"/>
                  </a:lnTo>
                  <a:lnTo>
                    <a:pt x="198855" y="66795"/>
                  </a:lnTo>
                  <a:lnTo>
                    <a:pt x="198283" y="70119"/>
                  </a:lnTo>
                  <a:lnTo>
                    <a:pt x="195995" y="74240"/>
                  </a:lnTo>
                  <a:lnTo>
                    <a:pt x="192566" y="78893"/>
                  </a:lnTo>
                  <a:lnTo>
                    <a:pt x="188373" y="83899"/>
                  </a:lnTo>
                  <a:lnTo>
                    <a:pt x="184627" y="88189"/>
                  </a:lnTo>
                  <a:lnTo>
                    <a:pt x="177923" y="95497"/>
                  </a:lnTo>
                  <a:lnTo>
                    <a:pt x="173850" y="98779"/>
                  </a:lnTo>
                  <a:lnTo>
                    <a:pt x="169230" y="101919"/>
                  </a:lnTo>
                  <a:lnTo>
                    <a:pt x="164244" y="104965"/>
                  </a:lnTo>
                  <a:lnTo>
                    <a:pt x="159015" y="107949"/>
                  </a:lnTo>
                  <a:lnTo>
                    <a:pt x="148126" y="113803"/>
                  </a:lnTo>
                  <a:lnTo>
                    <a:pt x="114230" y="131050"/>
                  </a:lnTo>
                  <a:lnTo>
                    <a:pt x="79975" y="148204"/>
                  </a:lnTo>
                  <a:lnTo>
                    <a:pt x="68547" y="151380"/>
                  </a:lnTo>
                  <a:lnTo>
                    <a:pt x="62832" y="152226"/>
                  </a:lnTo>
                  <a:lnTo>
                    <a:pt x="53943" y="155707"/>
                  </a:lnTo>
                  <a:lnTo>
                    <a:pt x="50238" y="157969"/>
                  </a:lnTo>
                  <a:lnTo>
                    <a:pt x="41043" y="160482"/>
                  </a:lnTo>
                  <a:lnTo>
                    <a:pt x="31558" y="161599"/>
                  </a:lnTo>
                  <a:lnTo>
                    <a:pt x="20863" y="162228"/>
                  </a:lnTo>
                  <a:lnTo>
                    <a:pt x="9077" y="162482"/>
                  </a:lnTo>
                  <a:lnTo>
                    <a:pt x="335" y="162492"/>
                  </a:lnTo>
                  <a:lnTo>
                    <a:pt x="77" y="167043"/>
                  </a:lnTo>
                  <a:lnTo>
                    <a:pt x="0" y="169874"/>
                  </a:lnTo>
                  <a:lnTo>
                    <a:pt x="942" y="170271"/>
                  </a:lnTo>
                  <a:lnTo>
                    <a:pt x="4529" y="170712"/>
                  </a:lnTo>
                  <a:lnTo>
                    <a:pt x="6818" y="171782"/>
                  </a:lnTo>
                  <a:lnTo>
                    <a:pt x="14592" y="176887"/>
                  </a:lnTo>
                  <a:lnTo>
                    <a:pt x="20121" y="178415"/>
                  </a:lnTo>
                  <a:lnTo>
                    <a:pt x="28588" y="179275"/>
                  </a:lnTo>
                  <a:lnTo>
                    <a:pt x="36817" y="179477"/>
                  </a:lnTo>
                  <a:lnTo>
                    <a:pt x="81794" y="179628"/>
                  </a:lnTo>
                  <a:lnTo>
                    <a:pt x="93803" y="182173"/>
                  </a:lnTo>
                  <a:lnTo>
                    <a:pt x="99672" y="184186"/>
                  </a:lnTo>
                  <a:lnTo>
                    <a:pt x="107394" y="184575"/>
                  </a:lnTo>
                  <a:lnTo>
                    <a:pt x="116353" y="183881"/>
                  </a:lnTo>
                  <a:lnTo>
                    <a:pt x="126136" y="182467"/>
                  </a:lnTo>
                  <a:lnTo>
                    <a:pt x="134562" y="181524"/>
                  </a:lnTo>
                  <a:lnTo>
                    <a:pt x="142085" y="180895"/>
                  </a:lnTo>
                  <a:lnTo>
                    <a:pt x="149005" y="180476"/>
                  </a:lnTo>
                  <a:lnTo>
                    <a:pt x="164315" y="180010"/>
                  </a:lnTo>
                  <a:lnTo>
                    <a:pt x="225769" y="179659"/>
                  </a:lnTo>
                  <a:lnTo>
                    <a:pt x="335847" y="179638"/>
                  </a:lnTo>
                  <a:lnTo>
                    <a:pt x="342950" y="178685"/>
                  </a:lnTo>
                  <a:lnTo>
                    <a:pt x="349591" y="177098"/>
                  </a:lnTo>
                  <a:lnTo>
                    <a:pt x="364833" y="172257"/>
                  </a:lnTo>
                  <a:lnTo>
                    <a:pt x="374688" y="171300"/>
                  </a:lnTo>
                  <a:lnTo>
                    <a:pt x="380188" y="171170"/>
                  </a:lnTo>
                  <a:lnTo>
                    <a:pt x="382036" y="170182"/>
                  </a:lnTo>
                  <a:lnTo>
                    <a:pt x="383268" y="168572"/>
                  </a:lnTo>
                  <a:lnTo>
                    <a:pt x="385730" y="16249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SMARTPenAnnotation47"/>
            <p:cNvSpPr/>
            <p:nvPr/>
          </p:nvSpPr>
          <p:spPr>
            <a:xfrm>
              <a:off x="5360746" y="1088707"/>
              <a:ext cx="342825" cy="1397319"/>
            </a:xfrm>
            <a:custGeom>
              <a:avLst/>
              <a:gdLst/>
              <a:ahLst/>
              <a:cxnLst/>
              <a:rect l="0" t="0" r="0" b="0"/>
              <a:pathLst>
                <a:path w="342825" h="1397319">
                  <a:moveTo>
                    <a:pt x="342824" y="0"/>
                  </a:moveTo>
                  <a:lnTo>
                    <a:pt x="335442" y="0"/>
                  </a:lnTo>
                  <a:lnTo>
                    <a:pt x="326975" y="7381"/>
                  </a:lnTo>
                  <a:lnTo>
                    <a:pt x="323715" y="8043"/>
                  </a:lnTo>
                  <a:lnTo>
                    <a:pt x="321512" y="8219"/>
                  </a:lnTo>
                  <a:lnTo>
                    <a:pt x="319091" y="9290"/>
                  </a:lnTo>
                  <a:lnTo>
                    <a:pt x="311132" y="15347"/>
                  </a:lnTo>
                  <a:lnTo>
                    <a:pt x="302742" y="23174"/>
                  </a:lnTo>
                  <a:lnTo>
                    <a:pt x="256346" y="69334"/>
                  </a:lnTo>
                  <a:lnTo>
                    <a:pt x="246286" y="80345"/>
                  </a:lnTo>
                  <a:lnTo>
                    <a:pt x="238641" y="91589"/>
                  </a:lnTo>
                  <a:lnTo>
                    <a:pt x="229528" y="102936"/>
                  </a:lnTo>
                  <a:lnTo>
                    <a:pt x="220080" y="113377"/>
                  </a:lnTo>
                  <a:lnTo>
                    <a:pt x="212706" y="121192"/>
                  </a:lnTo>
                  <a:lnTo>
                    <a:pt x="206254" y="132921"/>
                  </a:lnTo>
                  <a:lnTo>
                    <a:pt x="197266" y="153049"/>
                  </a:lnTo>
                  <a:lnTo>
                    <a:pt x="188570" y="173618"/>
                  </a:lnTo>
                  <a:lnTo>
                    <a:pt x="181874" y="188606"/>
                  </a:lnTo>
                  <a:lnTo>
                    <a:pt x="172548" y="201617"/>
                  </a:lnTo>
                  <a:lnTo>
                    <a:pt x="164593" y="216290"/>
                  </a:lnTo>
                  <a:lnTo>
                    <a:pt x="158835" y="232337"/>
                  </a:lnTo>
                  <a:lnTo>
                    <a:pt x="153689" y="257435"/>
                  </a:lnTo>
                  <a:lnTo>
                    <a:pt x="145733" y="274436"/>
                  </a:lnTo>
                  <a:lnTo>
                    <a:pt x="135096" y="300072"/>
                  </a:lnTo>
                  <a:lnTo>
                    <a:pt x="125911" y="325765"/>
                  </a:lnTo>
                  <a:lnTo>
                    <a:pt x="117158" y="356026"/>
                  </a:lnTo>
                  <a:lnTo>
                    <a:pt x="105666" y="394494"/>
                  </a:lnTo>
                  <a:lnTo>
                    <a:pt x="96131" y="426661"/>
                  </a:lnTo>
                  <a:lnTo>
                    <a:pt x="86815" y="449025"/>
                  </a:lnTo>
                  <a:lnTo>
                    <a:pt x="76324" y="471664"/>
                  </a:lnTo>
                  <a:lnTo>
                    <a:pt x="70860" y="483035"/>
                  </a:lnTo>
                  <a:lnTo>
                    <a:pt x="65312" y="493474"/>
                  </a:lnTo>
                  <a:lnTo>
                    <a:pt x="59709" y="503290"/>
                  </a:lnTo>
                  <a:lnTo>
                    <a:pt x="49355" y="522770"/>
                  </a:lnTo>
                  <a:lnTo>
                    <a:pt x="41578" y="544127"/>
                  </a:lnTo>
                  <a:lnTo>
                    <a:pt x="31845" y="577571"/>
                  </a:lnTo>
                  <a:lnTo>
                    <a:pt x="22928" y="607060"/>
                  </a:lnTo>
                  <a:lnTo>
                    <a:pt x="17274" y="649468"/>
                  </a:lnTo>
                  <a:lnTo>
                    <a:pt x="11520" y="683184"/>
                  </a:lnTo>
                  <a:lnTo>
                    <a:pt x="6553" y="726170"/>
                  </a:lnTo>
                  <a:lnTo>
                    <a:pt x="1888" y="756182"/>
                  </a:lnTo>
                  <a:lnTo>
                    <a:pt x="506" y="789204"/>
                  </a:lnTo>
                  <a:lnTo>
                    <a:pt x="0" y="845890"/>
                  </a:lnTo>
                  <a:lnTo>
                    <a:pt x="899" y="879178"/>
                  </a:lnTo>
                  <a:lnTo>
                    <a:pt x="6713" y="919049"/>
                  </a:lnTo>
                  <a:lnTo>
                    <a:pt x="10508" y="949538"/>
                  </a:lnTo>
                  <a:lnTo>
                    <a:pt x="20323" y="989992"/>
                  </a:lnTo>
                  <a:lnTo>
                    <a:pt x="28616" y="1018818"/>
                  </a:lnTo>
                  <a:lnTo>
                    <a:pt x="36806" y="1039231"/>
                  </a:lnTo>
                  <a:lnTo>
                    <a:pt x="45843" y="1061003"/>
                  </a:lnTo>
                  <a:lnTo>
                    <a:pt x="53035" y="1083379"/>
                  </a:lnTo>
                  <a:lnTo>
                    <a:pt x="61946" y="1103484"/>
                  </a:lnTo>
                  <a:lnTo>
                    <a:pt x="71304" y="1121945"/>
                  </a:lnTo>
                  <a:lnTo>
                    <a:pt x="82880" y="1149356"/>
                  </a:lnTo>
                  <a:lnTo>
                    <a:pt x="92673" y="1170272"/>
                  </a:lnTo>
                  <a:lnTo>
                    <a:pt x="100836" y="1189728"/>
                  </a:lnTo>
                  <a:lnTo>
                    <a:pt x="108591" y="1207901"/>
                  </a:lnTo>
                  <a:lnTo>
                    <a:pt x="118388" y="1225502"/>
                  </a:lnTo>
                  <a:lnTo>
                    <a:pt x="129092" y="1242850"/>
                  </a:lnTo>
                  <a:lnTo>
                    <a:pt x="134613" y="1251477"/>
                  </a:lnTo>
                  <a:lnTo>
                    <a:pt x="140199" y="1259133"/>
                  </a:lnTo>
                  <a:lnTo>
                    <a:pt x="145828" y="1266142"/>
                  </a:lnTo>
                  <a:lnTo>
                    <a:pt x="151486" y="1272720"/>
                  </a:lnTo>
                  <a:lnTo>
                    <a:pt x="157163" y="1279010"/>
                  </a:lnTo>
                  <a:lnTo>
                    <a:pt x="168550" y="1291079"/>
                  </a:lnTo>
                  <a:lnTo>
                    <a:pt x="185671" y="1308584"/>
                  </a:lnTo>
                  <a:lnTo>
                    <a:pt x="191382" y="1313397"/>
                  </a:lnTo>
                  <a:lnTo>
                    <a:pt x="197096" y="1317558"/>
                  </a:lnTo>
                  <a:lnTo>
                    <a:pt x="202809" y="1321285"/>
                  </a:lnTo>
                  <a:lnTo>
                    <a:pt x="208523" y="1325674"/>
                  </a:lnTo>
                  <a:lnTo>
                    <a:pt x="214238" y="1330505"/>
                  </a:lnTo>
                  <a:lnTo>
                    <a:pt x="219952" y="1335631"/>
                  </a:lnTo>
                  <a:lnTo>
                    <a:pt x="225667" y="1340001"/>
                  </a:lnTo>
                  <a:lnTo>
                    <a:pt x="231382" y="1343866"/>
                  </a:lnTo>
                  <a:lnTo>
                    <a:pt x="237096" y="1347396"/>
                  </a:lnTo>
                  <a:lnTo>
                    <a:pt x="242811" y="1350701"/>
                  </a:lnTo>
                  <a:lnTo>
                    <a:pt x="254241" y="1356914"/>
                  </a:lnTo>
                  <a:lnTo>
                    <a:pt x="263131" y="1362851"/>
                  </a:lnTo>
                  <a:lnTo>
                    <a:pt x="273491" y="1371548"/>
                  </a:lnTo>
                  <a:lnTo>
                    <a:pt x="282593" y="1380157"/>
                  </a:lnTo>
                  <a:lnTo>
                    <a:pt x="294202" y="1391599"/>
                  </a:lnTo>
                  <a:lnTo>
                    <a:pt x="297074" y="1393506"/>
                  </a:lnTo>
                  <a:lnTo>
                    <a:pt x="302806" y="1395623"/>
                  </a:lnTo>
                  <a:lnTo>
                    <a:pt x="313294" y="1396983"/>
                  </a:lnTo>
                  <a:lnTo>
                    <a:pt x="317106" y="139731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SMARTPenAnnotation48"/>
            <p:cNvSpPr/>
            <p:nvPr/>
          </p:nvSpPr>
          <p:spPr>
            <a:xfrm>
              <a:off x="8841105" y="1114425"/>
              <a:ext cx="252766" cy="1413119"/>
            </a:xfrm>
            <a:custGeom>
              <a:avLst/>
              <a:gdLst/>
              <a:ahLst/>
              <a:cxnLst/>
              <a:rect l="0" t="0" r="0" b="0"/>
              <a:pathLst>
                <a:path w="252766" h="1413119">
                  <a:moveTo>
                    <a:pt x="8572" y="0"/>
                  </a:moveTo>
                  <a:lnTo>
                    <a:pt x="353" y="0"/>
                  </a:lnTo>
                  <a:lnTo>
                    <a:pt x="1" y="34330"/>
                  </a:lnTo>
                  <a:lnTo>
                    <a:pt x="953" y="38126"/>
                  </a:lnTo>
                  <a:lnTo>
                    <a:pt x="4551" y="44885"/>
                  </a:lnTo>
                  <a:lnTo>
                    <a:pt x="11931" y="54045"/>
                  </a:lnTo>
                  <a:lnTo>
                    <a:pt x="17368" y="62437"/>
                  </a:lnTo>
                  <a:lnTo>
                    <a:pt x="22959" y="71565"/>
                  </a:lnTo>
                  <a:lnTo>
                    <a:pt x="28619" y="78796"/>
                  </a:lnTo>
                  <a:lnTo>
                    <a:pt x="32414" y="82058"/>
                  </a:lnTo>
                  <a:lnTo>
                    <a:pt x="36849" y="85185"/>
                  </a:lnTo>
                  <a:lnTo>
                    <a:pt x="41711" y="88223"/>
                  </a:lnTo>
                  <a:lnTo>
                    <a:pt x="45905" y="92152"/>
                  </a:lnTo>
                  <a:lnTo>
                    <a:pt x="57310" y="106785"/>
                  </a:lnTo>
                  <a:lnTo>
                    <a:pt x="62019" y="112147"/>
                  </a:lnTo>
                  <a:lnTo>
                    <a:pt x="67063" y="117627"/>
                  </a:lnTo>
                  <a:lnTo>
                    <a:pt x="77749" y="128796"/>
                  </a:lnTo>
                  <a:lnTo>
                    <a:pt x="83264" y="134441"/>
                  </a:lnTo>
                  <a:lnTo>
                    <a:pt x="87895" y="140110"/>
                  </a:lnTo>
                  <a:lnTo>
                    <a:pt x="95579" y="151488"/>
                  </a:lnTo>
                  <a:lnTo>
                    <a:pt x="102170" y="162895"/>
                  </a:lnTo>
                  <a:lnTo>
                    <a:pt x="109226" y="174315"/>
                  </a:lnTo>
                  <a:lnTo>
                    <a:pt x="113774" y="180028"/>
                  </a:lnTo>
                  <a:lnTo>
                    <a:pt x="118713" y="185741"/>
                  </a:lnTo>
                  <a:lnTo>
                    <a:pt x="123909" y="192407"/>
                  </a:lnTo>
                  <a:lnTo>
                    <a:pt x="129279" y="199709"/>
                  </a:lnTo>
                  <a:lnTo>
                    <a:pt x="140324" y="215442"/>
                  </a:lnTo>
                  <a:lnTo>
                    <a:pt x="168632" y="257323"/>
                  </a:lnTo>
                  <a:lnTo>
                    <a:pt x="173381" y="265846"/>
                  </a:lnTo>
                  <a:lnTo>
                    <a:pt x="181198" y="282936"/>
                  </a:lnTo>
                  <a:lnTo>
                    <a:pt x="187847" y="302597"/>
                  </a:lnTo>
                  <a:lnTo>
                    <a:pt x="193977" y="323082"/>
                  </a:lnTo>
                  <a:lnTo>
                    <a:pt x="201831" y="351633"/>
                  </a:lnTo>
                  <a:lnTo>
                    <a:pt x="207508" y="392391"/>
                  </a:lnTo>
                  <a:lnTo>
                    <a:pt x="225846" y="466160"/>
                  </a:lnTo>
                  <a:lnTo>
                    <a:pt x="229794" y="500177"/>
                  </a:lnTo>
                  <a:lnTo>
                    <a:pt x="237020" y="551696"/>
                  </a:lnTo>
                  <a:lnTo>
                    <a:pt x="240091" y="588809"/>
                  </a:lnTo>
                  <a:lnTo>
                    <a:pt x="245658" y="629545"/>
                  </a:lnTo>
                  <a:lnTo>
                    <a:pt x="248682" y="671777"/>
                  </a:lnTo>
                  <a:lnTo>
                    <a:pt x="252765" y="700205"/>
                  </a:lnTo>
                  <a:lnTo>
                    <a:pt x="250135" y="728715"/>
                  </a:lnTo>
                  <a:lnTo>
                    <a:pt x="243024" y="771540"/>
                  </a:lnTo>
                  <a:lnTo>
                    <a:pt x="241360" y="801059"/>
                  </a:lnTo>
                  <a:lnTo>
                    <a:pt x="240621" y="833228"/>
                  </a:lnTo>
                  <a:lnTo>
                    <a:pt x="237753" y="866576"/>
                  </a:lnTo>
                  <a:lnTo>
                    <a:pt x="233303" y="899495"/>
                  </a:lnTo>
                  <a:lnTo>
                    <a:pt x="211415" y="1029066"/>
                  </a:lnTo>
                  <a:lnTo>
                    <a:pt x="207618" y="1046089"/>
                  </a:lnTo>
                  <a:lnTo>
                    <a:pt x="203182" y="1063152"/>
                  </a:lnTo>
                  <a:lnTo>
                    <a:pt x="198319" y="1080243"/>
                  </a:lnTo>
                  <a:lnTo>
                    <a:pt x="193173" y="1096399"/>
                  </a:lnTo>
                  <a:lnTo>
                    <a:pt x="187837" y="1111933"/>
                  </a:lnTo>
                  <a:lnTo>
                    <a:pt x="176827" y="1141892"/>
                  </a:lnTo>
                  <a:lnTo>
                    <a:pt x="165585" y="1171082"/>
                  </a:lnTo>
                  <a:lnTo>
                    <a:pt x="158968" y="1184581"/>
                  </a:lnTo>
                  <a:lnTo>
                    <a:pt x="151698" y="1197391"/>
                  </a:lnTo>
                  <a:lnTo>
                    <a:pt x="143995" y="1209741"/>
                  </a:lnTo>
                  <a:lnTo>
                    <a:pt x="136001" y="1221783"/>
                  </a:lnTo>
                  <a:lnTo>
                    <a:pt x="80466" y="1302470"/>
                  </a:lnTo>
                  <a:lnTo>
                    <a:pt x="75551" y="1311226"/>
                  </a:lnTo>
                  <a:lnTo>
                    <a:pt x="71323" y="1319920"/>
                  </a:lnTo>
                  <a:lnTo>
                    <a:pt x="67551" y="1328574"/>
                  </a:lnTo>
                  <a:lnTo>
                    <a:pt x="63132" y="1336248"/>
                  </a:lnTo>
                  <a:lnTo>
                    <a:pt x="58281" y="1343270"/>
                  </a:lnTo>
                  <a:lnTo>
                    <a:pt x="53140" y="1349855"/>
                  </a:lnTo>
                  <a:lnTo>
                    <a:pt x="47809" y="1356151"/>
                  </a:lnTo>
                  <a:lnTo>
                    <a:pt x="42351" y="1362253"/>
                  </a:lnTo>
                  <a:lnTo>
                    <a:pt x="32157" y="1373161"/>
                  </a:lnTo>
                  <a:lnTo>
                    <a:pt x="24452" y="1381183"/>
                  </a:lnTo>
                  <a:lnTo>
                    <a:pt x="22016" y="1384656"/>
                  </a:lnTo>
                  <a:lnTo>
                    <a:pt x="15568" y="1397074"/>
                  </a:lnTo>
                  <a:lnTo>
                    <a:pt x="9953" y="1404148"/>
                  </a:lnTo>
                  <a:lnTo>
                    <a:pt x="9186" y="1407656"/>
                  </a:lnTo>
                  <a:lnTo>
                    <a:pt x="8981" y="1409924"/>
                  </a:lnTo>
                  <a:lnTo>
                    <a:pt x="7893" y="1411437"/>
                  </a:lnTo>
                  <a:lnTo>
                    <a:pt x="6214" y="1412445"/>
                  </a:lnTo>
                  <a:lnTo>
                    <a:pt x="4142" y="1413118"/>
                  </a:lnTo>
                  <a:lnTo>
                    <a:pt x="2761" y="1412613"/>
                  </a:lnTo>
                  <a:lnTo>
                    <a:pt x="1842" y="1411325"/>
                  </a:lnTo>
                  <a:lnTo>
                    <a:pt x="0" y="140588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numCol="2"/>
          <a:lstStyle/>
          <a:p>
            <a:r>
              <a:rPr lang="en-US" dirty="0" smtClean="0"/>
              <a:t>(1.1) </a:t>
            </a:r>
            <a:r>
              <a:rPr lang="en-US" dirty="0" smtClean="0"/>
              <a:t>p</a:t>
            </a:r>
            <a:r>
              <a:rPr lang="en-US" dirty="0" smtClean="0"/>
              <a:t>. 10-12</a:t>
            </a:r>
          </a:p>
          <a:p>
            <a:pPr lvl="1">
              <a:buNone/>
            </a:pPr>
            <a:r>
              <a:rPr lang="en-US" dirty="0" smtClean="0"/>
              <a:t>2-12 even</a:t>
            </a:r>
          </a:p>
          <a:p>
            <a:pPr lvl="1">
              <a:buNone/>
            </a:pPr>
            <a:r>
              <a:rPr lang="en-US" dirty="0" smtClean="0"/>
              <a:t>20-36 even</a:t>
            </a:r>
          </a:p>
          <a:p>
            <a:pPr lvl="1">
              <a:buNone/>
            </a:pPr>
            <a:r>
              <a:rPr lang="en-US" dirty="0" smtClean="0"/>
              <a:t>52-78 even</a:t>
            </a:r>
          </a:p>
          <a:p>
            <a:pPr lvl="1">
              <a:buNone/>
            </a:pPr>
            <a:r>
              <a:rPr lang="en-US" dirty="0" smtClean="0"/>
              <a:t>84-90 </a:t>
            </a:r>
            <a:r>
              <a:rPr lang="en-US" dirty="0" smtClean="0"/>
              <a:t>even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1.2 (p. 25)</a:t>
            </a:r>
          </a:p>
          <a:p>
            <a:pPr lvl="1">
              <a:buNone/>
            </a:pPr>
            <a:r>
              <a:rPr lang="en-US" dirty="0" smtClean="0"/>
              <a:t>5-12 all</a:t>
            </a:r>
          </a:p>
          <a:p>
            <a:pPr lvl="1">
              <a:buNone/>
            </a:pPr>
            <a:r>
              <a:rPr lang="en-US" dirty="0" smtClean="0"/>
              <a:t>21-28 all</a:t>
            </a:r>
          </a:p>
          <a:p>
            <a:pPr lvl="1">
              <a:buNone/>
            </a:pPr>
            <a:r>
              <a:rPr lang="en-US" dirty="0" smtClean="0"/>
              <a:t>43-48 all</a:t>
            </a:r>
          </a:p>
          <a:p>
            <a:pPr lvl="1">
              <a:buNone/>
            </a:pPr>
            <a:r>
              <a:rPr lang="en-US" dirty="0" smtClean="0"/>
              <a:t>61-68 all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3"/>
              </a:rPr>
              <a:t>http://www.clackamasmiddlecollege.org/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http://www.clackamasmiddlecollege.org/Teachers/AmeenaAmdahlMason/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5"/>
              </a:rPr>
              <a:t>http://ameena.wikispaces.com/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1.1: Numbers, Data and Problem Solving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Categorizing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Natural numbers – counting numbers {1, 2, 3…}</a:t>
            </a:r>
          </a:p>
          <a:p>
            <a:r>
              <a:rPr lang="en-US" dirty="0" smtClean="0"/>
              <a:t>Integers – natural numbers and their </a:t>
            </a:r>
            <a:r>
              <a:rPr lang="en-US" dirty="0" smtClean="0"/>
              <a:t>opposites, plus zero</a:t>
            </a:r>
          </a:p>
          <a:p>
            <a:r>
              <a:rPr lang="en-US" dirty="0" smtClean="0"/>
              <a:t>Rational numbers – integers, fractions, repeating and terminating decimals</a:t>
            </a:r>
          </a:p>
          <a:p>
            <a:r>
              <a:rPr lang="en-US" dirty="0" smtClean="0"/>
              <a:t>Irrational numbers – non-repeating, non-terminating decimals, </a:t>
            </a:r>
            <a:r>
              <a:rPr lang="el-GR" dirty="0" smtClean="0"/>
              <a:t>π</a:t>
            </a:r>
            <a:endParaRPr lang="en-US" dirty="0" smtClean="0"/>
          </a:p>
          <a:p>
            <a:r>
              <a:rPr lang="en-US" dirty="0" smtClean="0"/>
              <a:t>Real numbers – all rational and irrational numbers</a:t>
            </a:r>
          </a:p>
          <a:p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would you categorize these?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82296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524000"/>
                <a:gridCol w="1600200"/>
                <a:gridCol w="990600"/>
              </a:tblGrid>
              <a:tr h="88392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Natural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Integer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Rational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Irrational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real</a:t>
                      </a:r>
                      <a:endParaRPr lang="en-US" sz="2400" dirty="0"/>
                    </a:p>
                  </a:txBody>
                  <a:tcPr/>
                </a:tc>
              </a:tr>
              <a:tr h="88392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88392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√5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88392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14/31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88392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0.33…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5" name="Group 24"/>
          <p:cNvGrpSpPr/>
          <p:nvPr/>
        </p:nvGrpSpPr>
        <p:grpSpPr>
          <a:xfrm>
            <a:off x="2308862" y="2614612"/>
            <a:ext cx="6206489" cy="3163212"/>
            <a:chOff x="2308862" y="2614612"/>
            <a:chExt cx="6206489" cy="3163212"/>
          </a:xfrm>
        </p:grpSpPr>
        <p:sp>
          <p:nvSpPr>
            <p:cNvPr id="15" name="SMARTPenAnnotation257"/>
            <p:cNvSpPr/>
            <p:nvPr/>
          </p:nvSpPr>
          <p:spPr>
            <a:xfrm>
              <a:off x="2308862" y="2700337"/>
              <a:ext cx="428623" cy="322023"/>
            </a:xfrm>
            <a:custGeom>
              <a:avLst/>
              <a:gdLst/>
              <a:ahLst/>
              <a:cxnLst/>
              <a:rect l="0" t="0" r="0" b="0"/>
              <a:pathLst>
                <a:path w="428623" h="322023">
                  <a:moveTo>
                    <a:pt x="8570" y="222885"/>
                  </a:moveTo>
                  <a:lnTo>
                    <a:pt x="1189" y="222885"/>
                  </a:lnTo>
                  <a:lnTo>
                    <a:pt x="792" y="221933"/>
                  </a:lnTo>
                  <a:lnTo>
                    <a:pt x="29" y="214665"/>
                  </a:lnTo>
                  <a:lnTo>
                    <a:pt x="0" y="221724"/>
                  </a:lnTo>
                  <a:lnTo>
                    <a:pt x="952" y="222111"/>
                  </a:lnTo>
                  <a:lnTo>
                    <a:pt x="8728" y="222817"/>
                  </a:lnTo>
                  <a:lnTo>
                    <a:pt x="12768" y="222855"/>
                  </a:lnTo>
                  <a:lnTo>
                    <a:pt x="15179" y="223817"/>
                  </a:lnTo>
                  <a:lnTo>
                    <a:pt x="23122" y="229723"/>
                  </a:lnTo>
                  <a:lnTo>
                    <a:pt x="28690" y="234814"/>
                  </a:lnTo>
                  <a:lnTo>
                    <a:pt x="31508" y="236553"/>
                  </a:lnTo>
                  <a:lnTo>
                    <a:pt x="40026" y="239952"/>
                  </a:lnTo>
                  <a:lnTo>
                    <a:pt x="48582" y="245616"/>
                  </a:lnTo>
                  <a:lnTo>
                    <a:pt x="58102" y="248670"/>
                  </a:lnTo>
                  <a:lnTo>
                    <a:pt x="67414" y="252760"/>
                  </a:lnTo>
                  <a:lnTo>
                    <a:pt x="70660" y="255184"/>
                  </a:lnTo>
                  <a:lnTo>
                    <a:pt x="72823" y="257753"/>
                  </a:lnTo>
                  <a:lnTo>
                    <a:pt x="74265" y="260418"/>
                  </a:lnTo>
                  <a:lnTo>
                    <a:pt x="80948" y="265919"/>
                  </a:lnTo>
                  <a:lnTo>
                    <a:pt x="92880" y="274371"/>
                  </a:lnTo>
                  <a:lnTo>
                    <a:pt x="102448" y="282908"/>
                  </a:lnTo>
                  <a:lnTo>
                    <a:pt x="111316" y="291469"/>
                  </a:lnTo>
                  <a:lnTo>
                    <a:pt x="131435" y="311468"/>
                  </a:lnTo>
                  <a:lnTo>
                    <a:pt x="134295" y="313373"/>
                  </a:lnTo>
                  <a:lnTo>
                    <a:pt x="140013" y="315489"/>
                  </a:lnTo>
                  <a:lnTo>
                    <a:pt x="148587" y="316681"/>
                  </a:lnTo>
                  <a:lnTo>
                    <a:pt x="150492" y="317801"/>
                  </a:lnTo>
                  <a:lnTo>
                    <a:pt x="151762" y="319500"/>
                  </a:lnTo>
                  <a:lnTo>
                    <a:pt x="152609" y="321585"/>
                  </a:lnTo>
                  <a:lnTo>
                    <a:pt x="154126" y="322022"/>
                  </a:lnTo>
                  <a:lnTo>
                    <a:pt x="156090" y="321362"/>
                  </a:lnTo>
                  <a:lnTo>
                    <a:pt x="158351" y="319969"/>
                  </a:lnTo>
                  <a:lnTo>
                    <a:pt x="163404" y="318421"/>
                  </a:lnTo>
                  <a:lnTo>
                    <a:pt x="166085" y="318008"/>
                  </a:lnTo>
                  <a:lnTo>
                    <a:pt x="171604" y="315010"/>
                  </a:lnTo>
                  <a:lnTo>
                    <a:pt x="182908" y="305323"/>
                  </a:lnTo>
                  <a:lnTo>
                    <a:pt x="188606" y="297307"/>
                  </a:lnTo>
                  <a:lnTo>
                    <a:pt x="191459" y="292502"/>
                  </a:lnTo>
                  <a:lnTo>
                    <a:pt x="194314" y="286441"/>
                  </a:lnTo>
                  <a:lnTo>
                    <a:pt x="197169" y="279543"/>
                  </a:lnTo>
                  <a:lnTo>
                    <a:pt x="200025" y="272087"/>
                  </a:lnTo>
                  <a:lnTo>
                    <a:pt x="204787" y="264259"/>
                  </a:lnTo>
                  <a:lnTo>
                    <a:pt x="210819" y="256183"/>
                  </a:lnTo>
                  <a:lnTo>
                    <a:pt x="217698" y="247941"/>
                  </a:lnTo>
                  <a:lnTo>
                    <a:pt x="224188" y="239589"/>
                  </a:lnTo>
                  <a:lnTo>
                    <a:pt x="230420" y="231163"/>
                  </a:lnTo>
                  <a:lnTo>
                    <a:pt x="242425" y="214182"/>
                  </a:lnTo>
                  <a:lnTo>
                    <a:pt x="260846" y="187604"/>
                  </a:lnTo>
                  <a:lnTo>
                    <a:pt x="275950" y="166882"/>
                  </a:lnTo>
                  <a:lnTo>
                    <a:pt x="283978" y="156975"/>
                  </a:lnTo>
                  <a:lnTo>
                    <a:pt x="292188" y="147512"/>
                  </a:lnTo>
                  <a:lnTo>
                    <a:pt x="300519" y="138347"/>
                  </a:lnTo>
                  <a:lnTo>
                    <a:pt x="307977" y="128426"/>
                  </a:lnTo>
                  <a:lnTo>
                    <a:pt x="314855" y="118002"/>
                  </a:lnTo>
                  <a:lnTo>
                    <a:pt x="321345" y="107243"/>
                  </a:lnTo>
                  <a:lnTo>
                    <a:pt x="328529" y="98166"/>
                  </a:lnTo>
                  <a:lnTo>
                    <a:pt x="336176" y="90209"/>
                  </a:lnTo>
                  <a:lnTo>
                    <a:pt x="351340" y="76288"/>
                  </a:lnTo>
                  <a:lnTo>
                    <a:pt x="364430" y="63751"/>
                  </a:lnTo>
                  <a:lnTo>
                    <a:pt x="369635" y="57740"/>
                  </a:lnTo>
                  <a:lnTo>
                    <a:pt x="374057" y="51829"/>
                  </a:lnTo>
                  <a:lnTo>
                    <a:pt x="377958" y="45982"/>
                  </a:lnTo>
                  <a:lnTo>
                    <a:pt x="381511" y="40180"/>
                  </a:lnTo>
                  <a:lnTo>
                    <a:pt x="384833" y="34407"/>
                  </a:lnTo>
                  <a:lnTo>
                    <a:pt x="387999" y="28653"/>
                  </a:lnTo>
                  <a:lnTo>
                    <a:pt x="396598" y="19720"/>
                  </a:lnTo>
                  <a:lnTo>
                    <a:pt x="405817" y="12574"/>
                  </a:lnTo>
                  <a:lnTo>
                    <a:pt x="416956" y="2766"/>
                  </a:lnTo>
                  <a:lnTo>
                    <a:pt x="417987" y="1844"/>
                  </a:lnTo>
                  <a:lnTo>
                    <a:pt x="419627" y="1229"/>
                  </a:lnTo>
                  <a:lnTo>
                    <a:pt x="42862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258"/>
            <p:cNvSpPr/>
            <p:nvPr/>
          </p:nvSpPr>
          <p:spPr>
            <a:xfrm>
              <a:off x="3629025" y="2640330"/>
              <a:ext cx="471488" cy="333933"/>
            </a:xfrm>
            <a:custGeom>
              <a:avLst/>
              <a:gdLst/>
              <a:ahLst/>
              <a:cxnLst/>
              <a:rect l="0" t="0" r="0" b="0"/>
              <a:pathLst>
                <a:path w="471488" h="333933">
                  <a:moveTo>
                    <a:pt x="0" y="222884"/>
                  </a:moveTo>
                  <a:lnTo>
                    <a:pt x="0" y="227436"/>
                  </a:lnTo>
                  <a:lnTo>
                    <a:pt x="952" y="228776"/>
                  </a:lnTo>
                  <a:lnTo>
                    <a:pt x="2540" y="229670"/>
                  </a:lnTo>
                  <a:lnTo>
                    <a:pt x="6843" y="230663"/>
                  </a:lnTo>
                  <a:lnTo>
                    <a:pt x="11931" y="231104"/>
                  </a:lnTo>
                  <a:lnTo>
                    <a:pt x="14621" y="232174"/>
                  </a:lnTo>
                  <a:lnTo>
                    <a:pt x="20150" y="235903"/>
                  </a:lnTo>
                  <a:lnTo>
                    <a:pt x="22006" y="238231"/>
                  </a:lnTo>
                  <a:lnTo>
                    <a:pt x="23243" y="240736"/>
                  </a:lnTo>
                  <a:lnTo>
                    <a:pt x="24068" y="243358"/>
                  </a:lnTo>
                  <a:lnTo>
                    <a:pt x="26523" y="246058"/>
                  </a:lnTo>
                  <a:lnTo>
                    <a:pt x="38127" y="254410"/>
                  </a:lnTo>
                  <a:lnTo>
                    <a:pt x="48021" y="261965"/>
                  </a:lnTo>
                  <a:lnTo>
                    <a:pt x="56984" y="265579"/>
                  </a:lnTo>
                  <a:lnTo>
                    <a:pt x="68547" y="274851"/>
                  </a:lnTo>
                  <a:lnTo>
                    <a:pt x="77142" y="283050"/>
                  </a:lnTo>
                  <a:lnTo>
                    <a:pt x="82862" y="289630"/>
                  </a:lnTo>
                  <a:lnTo>
                    <a:pt x="88580" y="298904"/>
                  </a:lnTo>
                  <a:lnTo>
                    <a:pt x="92391" y="302139"/>
                  </a:lnTo>
                  <a:lnTo>
                    <a:pt x="96836" y="304296"/>
                  </a:lnTo>
                  <a:lnTo>
                    <a:pt x="105903" y="307645"/>
                  </a:lnTo>
                  <a:lnTo>
                    <a:pt x="116363" y="314885"/>
                  </a:lnTo>
                  <a:lnTo>
                    <a:pt x="122519" y="320289"/>
                  </a:lnTo>
                  <a:lnTo>
                    <a:pt x="125494" y="322111"/>
                  </a:lnTo>
                  <a:lnTo>
                    <a:pt x="139653" y="327575"/>
                  </a:lnTo>
                  <a:lnTo>
                    <a:pt x="148745" y="331326"/>
                  </a:lnTo>
                  <a:lnTo>
                    <a:pt x="159219" y="333438"/>
                  </a:lnTo>
                  <a:lnTo>
                    <a:pt x="165379" y="333932"/>
                  </a:lnTo>
                  <a:lnTo>
                    <a:pt x="168355" y="333111"/>
                  </a:lnTo>
                  <a:lnTo>
                    <a:pt x="182515" y="324950"/>
                  </a:lnTo>
                  <a:lnTo>
                    <a:pt x="195366" y="316944"/>
                  </a:lnTo>
                  <a:lnTo>
                    <a:pt x="203034" y="310409"/>
                  </a:lnTo>
                  <a:lnTo>
                    <a:pt x="212792" y="301154"/>
                  </a:lnTo>
                  <a:lnTo>
                    <a:pt x="228996" y="285234"/>
                  </a:lnTo>
                  <a:lnTo>
                    <a:pt x="234579" y="278738"/>
                  </a:lnTo>
                  <a:lnTo>
                    <a:pt x="240206" y="271550"/>
                  </a:lnTo>
                  <a:lnTo>
                    <a:pt x="245862" y="263901"/>
                  </a:lnTo>
                  <a:lnTo>
                    <a:pt x="252491" y="255944"/>
                  </a:lnTo>
                  <a:lnTo>
                    <a:pt x="259767" y="247782"/>
                  </a:lnTo>
                  <a:lnTo>
                    <a:pt x="267475" y="239482"/>
                  </a:lnTo>
                  <a:lnTo>
                    <a:pt x="274519" y="231092"/>
                  </a:lnTo>
                  <a:lnTo>
                    <a:pt x="281120" y="222641"/>
                  </a:lnTo>
                  <a:lnTo>
                    <a:pt x="287426" y="214150"/>
                  </a:lnTo>
                  <a:lnTo>
                    <a:pt x="294487" y="205631"/>
                  </a:lnTo>
                  <a:lnTo>
                    <a:pt x="302052" y="197095"/>
                  </a:lnTo>
                  <a:lnTo>
                    <a:pt x="318078" y="179990"/>
                  </a:lnTo>
                  <a:lnTo>
                    <a:pt x="334725" y="162863"/>
                  </a:lnTo>
                  <a:lnTo>
                    <a:pt x="342212" y="154295"/>
                  </a:lnTo>
                  <a:lnTo>
                    <a:pt x="349109" y="145726"/>
                  </a:lnTo>
                  <a:lnTo>
                    <a:pt x="355612" y="137155"/>
                  </a:lnTo>
                  <a:lnTo>
                    <a:pt x="367917" y="120013"/>
                  </a:lnTo>
                  <a:lnTo>
                    <a:pt x="373865" y="111441"/>
                  </a:lnTo>
                  <a:lnTo>
                    <a:pt x="380688" y="102869"/>
                  </a:lnTo>
                  <a:lnTo>
                    <a:pt x="388094" y="94297"/>
                  </a:lnTo>
                  <a:lnTo>
                    <a:pt x="402991" y="78104"/>
                  </a:lnTo>
                  <a:lnTo>
                    <a:pt x="415962" y="64558"/>
                  </a:lnTo>
                  <a:lnTo>
                    <a:pt x="421135" y="58278"/>
                  </a:lnTo>
                  <a:lnTo>
                    <a:pt x="425537" y="52187"/>
                  </a:lnTo>
                  <a:lnTo>
                    <a:pt x="429423" y="46221"/>
                  </a:lnTo>
                  <a:lnTo>
                    <a:pt x="438822" y="37052"/>
                  </a:lnTo>
                  <a:lnTo>
                    <a:pt x="448397" y="29803"/>
                  </a:lnTo>
                  <a:lnTo>
                    <a:pt x="459142" y="20366"/>
                  </a:lnTo>
                  <a:lnTo>
                    <a:pt x="469673" y="10313"/>
                  </a:lnTo>
                  <a:lnTo>
                    <a:pt x="470278" y="8780"/>
                  </a:lnTo>
                  <a:lnTo>
                    <a:pt x="47148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259"/>
            <p:cNvSpPr/>
            <p:nvPr/>
          </p:nvSpPr>
          <p:spPr>
            <a:xfrm>
              <a:off x="5000625" y="2614612"/>
              <a:ext cx="497205" cy="385624"/>
            </a:xfrm>
            <a:custGeom>
              <a:avLst/>
              <a:gdLst/>
              <a:ahLst/>
              <a:cxnLst/>
              <a:rect l="0" t="0" r="0" b="0"/>
              <a:pathLst>
                <a:path w="497205" h="385624">
                  <a:moveTo>
                    <a:pt x="0" y="300038"/>
                  </a:moveTo>
                  <a:lnTo>
                    <a:pt x="0" y="307418"/>
                  </a:lnTo>
                  <a:lnTo>
                    <a:pt x="952" y="307816"/>
                  </a:lnTo>
                  <a:lnTo>
                    <a:pt x="4550" y="308257"/>
                  </a:lnTo>
                  <a:lnTo>
                    <a:pt x="6843" y="309327"/>
                  </a:lnTo>
                  <a:lnTo>
                    <a:pt x="11931" y="313056"/>
                  </a:lnTo>
                  <a:lnTo>
                    <a:pt x="13669" y="315384"/>
                  </a:lnTo>
                  <a:lnTo>
                    <a:pt x="15600" y="320511"/>
                  </a:lnTo>
                  <a:lnTo>
                    <a:pt x="18020" y="323211"/>
                  </a:lnTo>
                  <a:lnTo>
                    <a:pt x="33051" y="334389"/>
                  </a:lnTo>
                  <a:lnTo>
                    <a:pt x="45475" y="345770"/>
                  </a:lnTo>
                  <a:lnTo>
                    <a:pt x="58771" y="354334"/>
                  </a:lnTo>
                  <a:lnTo>
                    <a:pt x="73486" y="364808"/>
                  </a:lnTo>
                  <a:lnTo>
                    <a:pt x="88105" y="370405"/>
                  </a:lnTo>
                  <a:lnTo>
                    <a:pt x="97260" y="375127"/>
                  </a:lnTo>
                  <a:lnTo>
                    <a:pt x="107769" y="382188"/>
                  </a:lnTo>
                  <a:lnTo>
                    <a:pt x="113937" y="384174"/>
                  </a:lnTo>
                  <a:lnTo>
                    <a:pt x="128539" y="385554"/>
                  </a:lnTo>
                  <a:lnTo>
                    <a:pt x="131413" y="385623"/>
                  </a:lnTo>
                  <a:lnTo>
                    <a:pt x="134281" y="384717"/>
                  </a:lnTo>
                  <a:lnTo>
                    <a:pt x="153138" y="373819"/>
                  </a:lnTo>
                  <a:lnTo>
                    <a:pt x="164542" y="365608"/>
                  </a:lnTo>
                  <a:lnTo>
                    <a:pt x="173460" y="357437"/>
                  </a:lnTo>
                  <a:lnTo>
                    <a:pt x="183773" y="346503"/>
                  </a:lnTo>
                  <a:lnTo>
                    <a:pt x="189190" y="339588"/>
                  </a:lnTo>
                  <a:lnTo>
                    <a:pt x="194707" y="332119"/>
                  </a:lnTo>
                  <a:lnTo>
                    <a:pt x="205916" y="316201"/>
                  </a:lnTo>
                  <a:lnTo>
                    <a:pt x="211572" y="307956"/>
                  </a:lnTo>
                  <a:lnTo>
                    <a:pt x="218201" y="299601"/>
                  </a:lnTo>
                  <a:lnTo>
                    <a:pt x="225477" y="291174"/>
                  </a:lnTo>
                  <a:lnTo>
                    <a:pt x="233185" y="282699"/>
                  </a:lnTo>
                  <a:lnTo>
                    <a:pt x="241182" y="273238"/>
                  </a:lnTo>
                  <a:lnTo>
                    <a:pt x="257687" y="252567"/>
                  </a:lnTo>
                  <a:lnTo>
                    <a:pt x="266089" y="242673"/>
                  </a:lnTo>
                  <a:lnTo>
                    <a:pt x="274547" y="233219"/>
                  </a:lnTo>
                  <a:lnTo>
                    <a:pt x="283044" y="224060"/>
                  </a:lnTo>
                  <a:lnTo>
                    <a:pt x="291566" y="214143"/>
                  </a:lnTo>
                  <a:lnTo>
                    <a:pt x="300104" y="203722"/>
                  </a:lnTo>
                  <a:lnTo>
                    <a:pt x="317212" y="181983"/>
                  </a:lnTo>
                  <a:lnTo>
                    <a:pt x="334341" y="159621"/>
                  </a:lnTo>
                  <a:lnTo>
                    <a:pt x="343861" y="149277"/>
                  </a:lnTo>
                  <a:lnTo>
                    <a:pt x="354018" y="139523"/>
                  </a:lnTo>
                  <a:lnTo>
                    <a:pt x="364599" y="130163"/>
                  </a:lnTo>
                  <a:lnTo>
                    <a:pt x="373558" y="121065"/>
                  </a:lnTo>
                  <a:lnTo>
                    <a:pt x="381437" y="112143"/>
                  </a:lnTo>
                  <a:lnTo>
                    <a:pt x="388593" y="103337"/>
                  </a:lnTo>
                  <a:lnTo>
                    <a:pt x="396222" y="94609"/>
                  </a:lnTo>
                  <a:lnTo>
                    <a:pt x="404166" y="85933"/>
                  </a:lnTo>
                  <a:lnTo>
                    <a:pt x="426457" y="62609"/>
                  </a:lnTo>
                  <a:lnTo>
                    <a:pt x="432895" y="56027"/>
                  </a:lnTo>
                  <a:lnTo>
                    <a:pt x="438139" y="49734"/>
                  </a:lnTo>
                  <a:lnTo>
                    <a:pt x="442588" y="43634"/>
                  </a:lnTo>
                  <a:lnTo>
                    <a:pt x="446506" y="37661"/>
                  </a:lnTo>
                  <a:lnTo>
                    <a:pt x="455939" y="28486"/>
                  </a:lnTo>
                  <a:lnTo>
                    <a:pt x="461122" y="24706"/>
                  </a:lnTo>
                  <a:lnTo>
                    <a:pt x="464577" y="21233"/>
                  </a:lnTo>
                  <a:lnTo>
                    <a:pt x="466881" y="17965"/>
                  </a:lnTo>
                  <a:lnTo>
                    <a:pt x="470392" y="11795"/>
                  </a:lnTo>
                  <a:lnTo>
                    <a:pt x="475128" y="5877"/>
                  </a:lnTo>
                  <a:lnTo>
                    <a:pt x="477724" y="3918"/>
                  </a:lnTo>
                  <a:lnTo>
                    <a:pt x="488151" y="153"/>
                  </a:lnTo>
                  <a:lnTo>
                    <a:pt x="497204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260"/>
            <p:cNvSpPr/>
            <p:nvPr/>
          </p:nvSpPr>
          <p:spPr>
            <a:xfrm>
              <a:off x="7940992" y="2691764"/>
              <a:ext cx="488634" cy="351461"/>
            </a:xfrm>
            <a:custGeom>
              <a:avLst/>
              <a:gdLst/>
              <a:ahLst/>
              <a:cxnLst/>
              <a:rect l="0" t="0" r="0" b="0"/>
              <a:pathLst>
                <a:path w="488634" h="351461">
                  <a:moveTo>
                    <a:pt x="0" y="248603"/>
                  </a:moveTo>
                  <a:lnTo>
                    <a:pt x="7382" y="248603"/>
                  </a:lnTo>
                  <a:lnTo>
                    <a:pt x="21649" y="259186"/>
                  </a:lnTo>
                  <a:lnTo>
                    <a:pt x="29624" y="263784"/>
                  </a:lnTo>
                  <a:lnTo>
                    <a:pt x="42505" y="274497"/>
                  </a:lnTo>
                  <a:lnTo>
                    <a:pt x="51329" y="282945"/>
                  </a:lnTo>
                  <a:lnTo>
                    <a:pt x="58056" y="288631"/>
                  </a:lnTo>
                  <a:lnTo>
                    <a:pt x="71600" y="297188"/>
                  </a:lnTo>
                  <a:lnTo>
                    <a:pt x="83022" y="305755"/>
                  </a:lnTo>
                  <a:lnTo>
                    <a:pt x="97094" y="314326"/>
                  </a:lnTo>
                  <a:lnTo>
                    <a:pt x="107720" y="322898"/>
                  </a:lnTo>
                  <a:lnTo>
                    <a:pt x="117854" y="331471"/>
                  </a:lnTo>
                  <a:lnTo>
                    <a:pt x="131546" y="340043"/>
                  </a:lnTo>
                  <a:lnTo>
                    <a:pt x="142058" y="347663"/>
                  </a:lnTo>
                  <a:lnTo>
                    <a:pt x="152504" y="350971"/>
                  </a:lnTo>
                  <a:lnTo>
                    <a:pt x="166685" y="351374"/>
                  </a:lnTo>
                  <a:lnTo>
                    <a:pt x="182629" y="351460"/>
                  </a:lnTo>
                  <a:lnTo>
                    <a:pt x="185570" y="350512"/>
                  </a:lnTo>
                  <a:lnTo>
                    <a:pt x="191379" y="346918"/>
                  </a:lnTo>
                  <a:lnTo>
                    <a:pt x="200004" y="339540"/>
                  </a:lnTo>
                  <a:lnTo>
                    <a:pt x="205730" y="331565"/>
                  </a:lnTo>
                  <a:lnTo>
                    <a:pt x="212404" y="321670"/>
                  </a:lnTo>
                  <a:lnTo>
                    <a:pt x="221719" y="310922"/>
                  </a:lnTo>
                  <a:lnTo>
                    <a:pt x="226870" y="304437"/>
                  </a:lnTo>
                  <a:lnTo>
                    <a:pt x="232210" y="297256"/>
                  </a:lnTo>
                  <a:lnTo>
                    <a:pt x="237673" y="289610"/>
                  </a:lnTo>
                  <a:lnTo>
                    <a:pt x="244174" y="282609"/>
                  </a:lnTo>
                  <a:lnTo>
                    <a:pt x="251365" y="276036"/>
                  </a:lnTo>
                  <a:lnTo>
                    <a:pt x="259017" y="269749"/>
                  </a:lnTo>
                  <a:lnTo>
                    <a:pt x="266023" y="262701"/>
                  </a:lnTo>
                  <a:lnTo>
                    <a:pt x="272598" y="255144"/>
                  </a:lnTo>
                  <a:lnTo>
                    <a:pt x="285938" y="238175"/>
                  </a:lnTo>
                  <a:lnTo>
                    <a:pt x="301390" y="217933"/>
                  </a:lnTo>
                  <a:lnTo>
                    <a:pt x="309512" y="208154"/>
                  </a:lnTo>
                  <a:lnTo>
                    <a:pt x="317784" y="198777"/>
                  </a:lnTo>
                  <a:lnTo>
                    <a:pt x="334595" y="180738"/>
                  </a:lnTo>
                  <a:lnTo>
                    <a:pt x="368671" y="145874"/>
                  </a:lnTo>
                  <a:lnTo>
                    <a:pt x="377225" y="137255"/>
                  </a:lnTo>
                  <a:lnTo>
                    <a:pt x="384833" y="128651"/>
                  </a:lnTo>
                  <a:lnTo>
                    <a:pt x="391811" y="120057"/>
                  </a:lnTo>
                  <a:lnTo>
                    <a:pt x="398367" y="111471"/>
                  </a:lnTo>
                  <a:lnTo>
                    <a:pt x="404644" y="102889"/>
                  </a:lnTo>
                  <a:lnTo>
                    <a:pt x="416697" y="85734"/>
                  </a:lnTo>
                  <a:lnTo>
                    <a:pt x="422578" y="78111"/>
                  </a:lnTo>
                  <a:lnTo>
                    <a:pt x="428403" y="71124"/>
                  </a:lnTo>
                  <a:lnTo>
                    <a:pt x="434192" y="64561"/>
                  </a:lnTo>
                  <a:lnTo>
                    <a:pt x="439004" y="58281"/>
                  </a:lnTo>
                  <a:lnTo>
                    <a:pt x="443165" y="52189"/>
                  </a:lnTo>
                  <a:lnTo>
                    <a:pt x="446891" y="46223"/>
                  </a:lnTo>
                  <a:lnTo>
                    <a:pt x="451280" y="40341"/>
                  </a:lnTo>
                  <a:lnTo>
                    <a:pt x="456111" y="34514"/>
                  </a:lnTo>
                  <a:lnTo>
                    <a:pt x="465607" y="23912"/>
                  </a:lnTo>
                  <a:lnTo>
                    <a:pt x="473002" y="16026"/>
                  </a:lnTo>
                  <a:lnTo>
                    <a:pt x="488474" y="162"/>
                  </a:lnTo>
                  <a:lnTo>
                    <a:pt x="48863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261"/>
            <p:cNvSpPr/>
            <p:nvPr/>
          </p:nvSpPr>
          <p:spPr>
            <a:xfrm>
              <a:off x="6843712" y="3566160"/>
              <a:ext cx="351473" cy="342786"/>
            </a:xfrm>
            <a:custGeom>
              <a:avLst/>
              <a:gdLst/>
              <a:ahLst/>
              <a:cxnLst/>
              <a:rect l="0" t="0" r="0" b="0"/>
              <a:pathLst>
                <a:path w="351473" h="342786">
                  <a:moveTo>
                    <a:pt x="0" y="222885"/>
                  </a:moveTo>
                  <a:lnTo>
                    <a:pt x="0" y="235655"/>
                  </a:lnTo>
                  <a:lnTo>
                    <a:pt x="953" y="238066"/>
                  </a:lnTo>
                  <a:lnTo>
                    <a:pt x="7381" y="247027"/>
                  </a:lnTo>
                  <a:lnTo>
                    <a:pt x="12771" y="257237"/>
                  </a:lnTo>
                  <a:lnTo>
                    <a:pt x="20400" y="267776"/>
                  </a:lnTo>
                  <a:lnTo>
                    <a:pt x="28693" y="276932"/>
                  </a:lnTo>
                  <a:lnTo>
                    <a:pt x="30559" y="279871"/>
                  </a:lnTo>
                  <a:lnTo>
                    <a:pt x="34137" y="288558"/>
                  </a:lnTo>
                  <a:lnTo>
                    <a:pt x="39854" y="297165"/>
                  </a:lnTo>
                  <a:lnTo>
                    <a:pt x="42924" y="305748"/>
                  </a:lnTo>
                  <a:lnTo>
                    <a:pt x="49443" y="314324"/>
                  </a:lnTo>
                  <a:lnTo>
                    <a:pt x="54677" y="320039"/>
                  </a:lnTo>
                  <a:lnTo>
                    <a:pt x="57407" y="321944"/>
                  </a:lnTo>
                  <a:lnTo>
                    <a:pt x="65798" y="325578"/>
                  </a:lnTo>
                  <a:lnTo>
                    <a:pt x="74318" y="331311"/>
                  </a:lnTo>
                  <a:lnTo>
                    <a:pt x="80020" y="332987"/>
                  </a:lnTo>
                  <a:lnTo>
                    <a:pt x="81921" y="334386"/>
                  </a:lnTo>
                  <a:lnTo>
                    <a:pt x="83189" y="336271"/>
                  </a:lnTo>
                  <a:lnTo>
                    <a:pt x="84034" y="338481"/>
                  </a:lnTo>
                  <a:lnTo>
                    <a:pt x="85551" y="339954"/>
                  </a:lnTo>
                  <a:lnTo>
                    <a:pt x="87514" y="340936"/>
                  </a:lnTo>
                  <a:lnTo>
                    <a:pt x="92235" y="342027"/>
                  </a:lnTo>
                  <a:lnTo>
                    <a:pt x="103027" y="342727"/>
                  </a:lnTo>
                  <a:lnTo>
                    <a:pt x="105832" y="342785"/>
                  </a:lnTo>
                  <a:lnTo>
                    <a:pt x="108655" y="341870"/>
                  </a:lnTo>
                  <a:lnTo>
                    <a:pt x="114331" y="338315"/>
                  </a:lnTo>
                  <a:lnTo>
                    <a:pt x="122882" y="330958"/>
                  </a:lnTo>
                  <a:lnTo>
                    <a:pt x="131448" y="322746"/>
                  </a:lnTo>
                  <a:lnTo>
                    <a:pt x="137161" y="312035"/>
                  </a:lnTo>
                  <a:lnTo>
                    <a:pt x="140019" y="305178"/>
                  </a:lnTo>
                  <a:lnTo>
                    <a:pt x="142876" y="298702"/>
                  </a:lnTo>
                  <a:lnTo>
                    <a:pt x="148591" y="286426"/>
                  </a:lnTo>
                  <a:lnTo>
                    <a:pt x="161714" y="259703"/>
                  </a:lnTo>
                  <a:lnTo>
                    <a:pt x="166864" y="250288"/>
                  </a:lnTo>
                  <a:lnTo>
                    <a:pt x="172203" y="241154"/>
                  </a:lnTo>
                  <a:lnTo>
                    <a:pt x="177667" y="232206"/>
                  </a:lnTo>
                  <a:lnTo>
                    <a:pt x="184167" y="222432"/>
                  </a:lnTo>
                  <a:lnTo>
                    <a:pt x="199010" y="201411"/>
                  </a:lnTo>
                  <a:lnTo>
                    <a:pt x="206015" y="190471"/>
                  </a:lnTo>
                  <a:lnTo>
                    <a:pt x="212591" y="179368"/>
                  </a:lnTo>
                  <a:lnTo>
                    <a:pt x="218880" y="168156"/>
                  </a:lnTo>
                  <a:lnTo>
                    <a:pt x="225930" y="156872"/>
                  </a:lnTo>
                  <a:lnTo>
                    <a:pt x="233487" y="145539"/>
                  </a:lnTo>
                  <a:lnTo>
                    <a:pt x="261598" y="104525"/>
                  </a:lnTo>
                  <a:lnTo>
                    <a:pt x="268696" y="95400"/>
                  </a:lnTo>
                  <a:lnTo>
                    <a:pt x="276285" y="86460"/>
                  </a:lnTo>
                  <a:lnTo>
                    <a:pt x="284203" y="77642"/>
                  </a:lnTo>
                  <a:lnTo>
                    <a:pt x="290433" y="69859"/>
                  </a:lnTo>
                  <a:lnTo>
                    <a:pt x="295540" y="62765"/>
                  </a:lnTo>
                  <a:lnTo>
                    <a:pt x="299896" y="56131"/>
                  </a:lnTo>
                  <a:lnTo>
                    <a:pt x="303754" y="49803"/>
                  </a:lnTo>
                  <a:lnTo>
                    <a:pt x="307277" y="43679"/>
                  </a:lnTo>
                  <a:lnTo>
                    <a:pt x="310579" y="37692"/>
                  </a:lnTo>
                  <a:lnTo>
                    <a:pt x="314685" y="31795"/>
                  </a:lnTo>
                  <a:lnTo>
                    <a:pt x="319328" y="25959"/>
                  </a:lnTo>
                  <a:lnTo>
                    <a:pt x="328613" y="15347"/>
                  </a:lnTo>
                  <a:lnTo>
                    <a:pt x="335915" y="7456"/>
                  </a:lnTo>
                  <a:lnTo>
                    <a:pt x="339196" y="4970"/>
                  </a:lnTo>
                  <a:lnTo>
                    <a:pt x="348766" y="981"/>
                  </a:lnTo>
                  <a:lnTo>
                    <a:pt x="35147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262"/>
            <p:cNvSpPr/>
            <p:nvPr/>
          </p:nvSpPr>
          <p:spPr>
            <a:xfrm>
              <a:off x="8078431" y="3531870"/>
              <a:ext cx="436920" cy="359648"/>
            </a:xfrm>
            <a:custGeom>
              <a:avLst/>
              <a:gdLst/>
              <a:ahLst/>
              <a:cxnLst/>
              <a:rect l="0" t="0" r="0" b="0"/>
              <a:pathLst>
                <a:path w="436920" h="359648">
                  <a:moveTo>
                    <a:pt x="8294" y="265747"/>
                  </a:moveTo>
                  <a:lnTo>
                    <a:pt x="3354" y="265747"/>
                  </a:lnTo>
                  <a:lnTo>
                    <a:pt x="5463" y="265747"/>
                  </a:lnTo>
                  <a:lnTo>
                    <a:pt x="0" y="265747"/>
                  </a:lnTo>
                  <a:lnTo>
                    <a:pt x="7127" y="273128"/>
                  </a:lnTo>
                  <a:lnTo>
                    <a:pt x="7774" y="276330"/>
                  </a:lnTo>
                  <a:lnTo>
                    <a:pt x="7947" y="278517"/>
                  </a:lnTo>
                  <a:lnTo>
                    <a:pt x="9968" y="280928"/>
                  </a:lnTo>
                  <a:lnTo>
                    <a:pt x="20961" y="288872"/>
                  </a:lnTo>
                  <a:lnTo>
                    <a:pt x="33691" y="300089"/>
                  </a:lnTo>
                  <a:lnTo>
                    <a:pt x="42489" y="308625"/>
                  </a:lnTo>
                  <a:lnTo>
                    <a:pt x="53995" y="320043"/>
                  </a:lnTo>
                  <a:lnTo>
                    <a:pt x="67131" y="328613"/>
                  </a:lnTo>
                  <a:lnTo>
                    <a:pt x="78538" y="337185"/>
                  </a:lnTo>
                  <a:lnTo>
                    <a:pt x="87950" y="345757"/>
                  </a:lnTo>
                  <a:lnTo>
                    <a:pt x="90925" y="347662"/>
                  </a:lnTo>
                  <a:lnTo>
                    <a:pt x="99664" y="351296"/>
                  </a:lnTo>
                  <a:lnTo>
                    <a:pt x="105418" y="355521"/>
                  </a:lnTo>
                  <a:lnTo>
                    <a:pt x="109238" y="357029"/>
                  </a:lnTo>
                  <a:lnTo>
                    <a:pt x="122763" y="359151"/>
                  </a:lnTo>
                  <a:lnTo>
                    <a:pt x="129971" y="359647"/>
                  </a:lnTo>
                  <a:lnTo>
                    <a:pt x="133228" y="358827"/>
                  </a:lnTo>
                  <a:lnTo>
                    <a:pt x="139384" y="355376"/>
                  </a:lnTo>
                  <a:lnTo>
                    <a:pt x="151099" y="345399"/>
                  </a:lnTo>
                  <a:lnTo>
                    <a:pt x="160673" y="336126"/>
                  </a:lnTo>
                  <a:lnTo>
                    <a:pt x="169998" y="326871"/>
                  </a:lnTo>
                  <a:lnTo>
                    <a:pt x="174198" y="320785"/>
                  </a:lnTo>
                  <a:lnTo>
                    <a:pt x="177952" y="313869"/>
                  </a:lnTo>
                  <a:lnTo>
                    <a:pt x="181406" y="306401"/>
                  </a:lnTo>
                  <a:lnTo>
                    <a:pt x="186567" y="297612"/>
                  </a:lnTo>
                  <a:lnTo>
                    <a:pt x="192865" y="287943"/>
                  </a:lnTo>
                  <a:lnTo>
                    <a:pt x="199921" y="277687"/>
                  </a:lnTo>
                  <a:lnTo>
                    <a:pt x="207483" y="267992"/>
                  </a:lnTo>
                  <a:lnTo>
                    <a:pt x="215382" y="258671"/>
                  </a:lnTo>
                  <a:lnTo>
                    <a:pt x="223505" y="249600"/>
                  </a:lnTo>
                  <a:lnTo>
                    <a:pt x="231778" y="239742"/>
                  </a:lnTo>
                  <a:lnTo>
                    <a:pt x="248590" y="218629"/>
                  </a:lnTo>
                  <a:lnTo>
                    <a:pt x="256120" y="207665"/>
                  </a:lnTo>
                  <a:lnTo>
                    <a:pt x="263047" y="196546"/>
                  </a:lnTo>
                  <a:lnTo>
                    <a:pt x="269570" y="185323"/>
                  </a:lnTo>
                  <a:lnTo>
                    <a:pt x="277727" y="174031"/>
                  </a:lnTo>
                  <a:lnTo>
                    <a:pt x="286976" y="162693"/>
                  </a:lnTo>
                  <a:lnTo>
                    <a:pt x="296952" y="151324"/>
                  </a:lnTo>
                  <a:lnTo>
                    <a:pt x="315656" y="131073"/>
                  </a:lnTo>
                  <a:lnTo>
                    <a:pt x="324644" y="121672"/>
                  </a:lnTo>
                  <a:lnTo>
                    <a:pt x="332542" y="112547"/>
                  </a:lnTo>
                  <a:lnTo>
                    <a:pt x="339712" y="103606"/>
                  </a:lnTo>
                  <a:lnTo>
                    <a:pt x="346397" y="94788"/>
                  </a:lnTo>
                  <a:lnTo>
                    <a:pt x="353710" y="86052"/>
                  </a:lnTo>
                  <a:lnTo>
                    <a:pt x="361445" y="77370"/>
                  </a:lnTo>
                  <a:lnTo>
                    <a:pt x="369458" y="68725"/>
                  </a:lnTo>
                  <a:lnTo>
                    <a:pt x="375752" y="61057"/>
                  </a:lnTo>
                  <a:lnTo>
                    <a:pt x="380901" y="54039"/>
                  </a:lnTo>
                  <a:lnTo>
                    <a:pt x="385286" y="47456"/>
                  </a:lnTo>
                  <a:lnTo>
                    <a:pt x="390114" y="41162"/>
                  </a:lnTo>
                  <a:lnTo>
                    <a:pt x="395239" y="35061"/>
                  </a:lnTo>
                  <a:lnTo>
                    <a:pt x="406012" y="24155"/>
                  </a:lnTo>
                  <a:lnTo>
                    <a:pt x="417150" y="16133"/>
                  </a:lnTo>
                  <a:lnTo>
                    <a:pt x="429580" y="6262"/>
                  </a:lnTo>
                  <a:lnTo>
                    <a:pt x="436919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263"/>
            <p:cNvSpPr/>
            <p:nvPr/>
          </p:nvSpPr>
          <p:spPr>
            <a:xfrm>
              <a:off x="5086350" y="4414837"/>
              <a:ext cx="402908" cy="377073"/>
            </a:xfrm>
            <a:custGeom>
              <a:avLst/>
              <a:gdLst/>
              <a:ahLst/>
              <a:cxnLst/>
              <a:rect l="0" t="0" r="0" b="0"/>
              <a:pathLst>
                <a:path w="402908" h="377073">
                  <a:moveTo>
                    <a:pt x="0" y="248603"/>
                  </a:moveTo>
                  <a:lnTo>
                    <a:pt x="4550" y="253154"/>
                  </a:lnTo>
                  <a:lnTo>
                    <a:pt x="5891" y="255446"/>
                  </a:lnTo>
                  <a:lnTo>
                    <a:pt x="7380" y="260534"/>
                  </a:lnTo>
                  <a:lnTo>
                    <a:pt x="8730" y="262272"/>
                  </a:lnTo>
                  <a:lnTo>
                    <a:pt x="10583" y="263431"/>
                  </a:lnTo>
                  <a:lnTo>
                    <a:pt x="12770" y="264203"/>
                  </a:lnTo>
                  <a:lnTo>
                    <a:pt x="15181" y="266623"/>
                  </a:lnTo>
                  <a:lnTo>
                    <a:pt x="23124" y="278178"/>
                  </a:lnTo>
                  <a:lnTo>
                    <a:pt x="31511" y="288057"/>
                  </a:lnTo>
                  <a:lnTo>
                    <a:pt x="40028" y="297969"/>
                  </a:lnTo>
                  <a:lnTo>
                    <a:pt x="45730" y="307374"/>
                  </a:lnTo>
                  <a:lnTo>
                    <a:pt x="54295" y="318827"/>
                  </a:lnTo>
                  <a:lnTo>
                    <a:pt x="62865" y="328254"/>
                  </a:lnTo>
                  <a:lnTo>
                    <a:pt x="68580" y="336708"/>
                  </a:lnTo>
                  <a:lnTo>
                    <a:pt x="74295" y="345863"/>
                  </a:lnTo>
                  <a:lnTo>
                    <a:pt x="81914" y="356372"/>
                  </a:lnTo>
                  <a:lnTo>
                    <a:pt x="84031" y="362540"/>
                  </a:lnTo>
                  <a:lnTo>
                    <a:pt x="85548" y="364566"/>
                  </a:lnTo>
                  <a:lnTo>
                    <a:pt x="87512" y="365917"/>
                  </a:lnTo>
                  <a:lnTo>
                    <a:pt x="89774" y="366817"/>
                  </a:lnTo>
                  <a:lnTo>
                    <a:pt x="100248" y="374153"/>
                  </a:lnTo>
                  <a:lnTo>
                    <a:pt x="105832" y="375841"/>
                  </a:lnTo>
                  <a:lnTo>
                    <a:pt x="117178" y="376923"/>
                  </a:lnTo>
                  <a:lnTo>
                    <a:pt x="122881" y="377072"/>
                  </a:lnTo>
                  <a:lnTo>
                    <a:pt x="124783" y="376159"/>
                  </a:lnTo>
                  <a:lnTo>
                    <a:pt x="126051" y="374598"/>
                  </a:lnTo>
                  <a:lnTo>
                    <a:pt x="126896" y="372604"/>
                  </a:lnTo>
                  <a:lnTo>
                    <a:pt x="135097" y="361609"/>
                  </a:lnTo>
                  <a:lnTo>
                    <a:pt x="140370" y="352485"/>
                  </a:lnTo>
                  <a:lnTo>
                    <a:pt x="148429" y="342080"/>
                  </a:lnTo>
                  <a:lnTo>
                    <a:pt x="153245" y="336639"/>
                  </a:lnTo>
                  <a:lnTo>
                    <a:pt x="157408" y="330153"/>
                  </a:lnTo>
                  <a:lnTo>
                    <a:pt x="161136" y="322972"/>
                  </a:lnTo>
                  <a:lnTo>
                    <a:pt x="164574" y="315327"/>
                  </a:lnTo>
                  <a:lnTo>
                    <a:pt x="168771" y="307373"/>
                  </a:lnTo>
                  <a:lnTo>
                    <a:pt x="173474" y="299213"/>
                  </a:lnTo>
                  <a:lnTo>
                    <a:pt x="178514" y="290915"/>
                  </a:lnTo>
                  <a:lnTo>
                    <a:pt x="189194" y="274076"/>
                  </a:lnTo>
                  <a:lnTo>
                    <a:pt x="194709" y="265585"/>
                  </a:lnTo>
                  <a:lnTo>
                    <a:pt x="201243" y="257067"/>
                  </a:lnTo>
                  <a:lnTo>
                    <a:pt x="208457" y="248531"/>
                  </a:lnTo>
                  <a:lnTo>
                    <a:pt x="216124" y="239982"/>
                  </a:lnTo>
                  <a:lnTo>
                    <a:pt x="223140" y="230473"/>
                  </a:lnTo>
                  <a:lnTo>
                    <a:pt x="229723" y="220324"/>
                  </a:lnTo>
                  <a:lnTo>
                    <a:pt x="236015" y="209747"/>
                  </a:lnTo>
                  <a:lnTo>
                    <a:pt x="243068" y="198887"/>
                  </a:lnTo>
                  <a:lnTo>
                    <a:pt x="250628" y="187837"/>
                  </a:lnTo>
                  <a:lnTo>
                    <a:pt x="266648" y="165398"/>
                  </a:lnTo>
                  <a:lnTo>
                    <a:pt x="290779" y="132298"/>
                  </a:lnTo>
                  <a:lnTo>
                    <a:pt x="304177" y="113091"/>
                  </a:lnTo>
                  <a:lnTo>
                    <a:pt x="311370" y="103969"/>
                  </a:lnTo>
                  <a:lnTo>
                    <a:pt x="319022" y="95031"/>
                  </a:lnTo>
                  <a:lnTo>
                    <a:pt x="334193" y="78431"/>
                  </a:lnTo>
                  <a:lnTo>
                    <a:pt x="347285" y="64703"/>
                  </a:lnTo>
                  <a:lnTo>
                    <a:pt x="352491" y="58376"/>
                  </a:lnTo>
                  <a:lnTo>
                    <a:pt x="356913" y="52252"/>
                  </a:lnTo>
                  <a:lnTo>
                    <a:pt x="360815" y="46265"/>
                  </a:lnTo>
                  <a:lnTo>
                    <a:pt x="370230" y="34532"/>
                  </a:lnTo>
                  <a:lnTo>
                    <a:pt x="379811" y="23920"/>
                  </a:lnTo>
                  <a:lnTo>
                    <a:pt x="392234" y="10782"/>
                  </a:lnTo>
                  <a:lnTo>
                    <a:pt x="40290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264"/>
            <p:cNvSpPr/>
            <p:nvPr/>
          </p:nvSpPr>
          <p:spPr>
            <a:xfrm>
              <a:off x="7983856" y="4354829"/>
              <a:ext cx="445770" cy="437081"/>
            </a:xfrm>
            <a:custGeom>
              <a:avLst/>
              <a:gdLst/>
              <a:ahLst/>
              <a:cxnLst/>
              <a:rect l="0" t="0" r="0" b="0"/>
              <a:pathLst>
                <a:path w="445770" h="437081">
                  <a:moveTo>
                    <a:pt x="8571" y="300038"/>
                  </a:moveTo>
                  <a:lnTo>
                    <a:pt x="0" y="300038"/>
                  </a:lnTo>
                  <a:lnTo>
                    <a:pt x="4550" y="304589"/>
                  </a:lnTo>
                  <a:lnTo>
                    <a:pt x="5890" y="306882"/>
                  </a:lnTo>
                  <a:lnTo>
                    <a:pt x="8729" y="314660"/>
                  </a:lnTo>
                  <a:lnTo>
                    <a:pt x="17740" y="325822"/>
                  </a:lnTo>
                  <a:lnTo>
                    <a:pt x="28691" y="337198"/>
                  </a:lnTo>
                  <a:lnTo>
                    <a:pt x="30557" y="340052"/>
                  </a:lnTo>
                  <a:lnTo>
                    <a:pt x="34135" y="348618"/>
                  </a:lnTo>
                  <a:lnTo>
                    <a:pt x="40805" y="358142"/>
                  </a:lnTo>
                  <a:lnTo>
                    <a:pt x="48813" y="371652"/>
                  </a:lnTo>
                  <a:lnTo>
                    <a:pt x="56266" y="382112"/>
                  </a:lnTo>
                  <a:lnTo>
                    <a:pt x="59851" y="392195"/>
                  </a:lnTo>
                  <a:lnTo>
                    <a:pt x="64065" y="401639"/>
                  </a:lnTo>
                  <a:lnTo>
                    <a:pt x="71792" y="413116"/>
                  </a:lnTo>
                  <a:lnTo>
                    <a:pt x="80113" y="422548"/>
                  </a:lnTo>
                  <a:lnTo>
                    <a:pt x="82937" y="424574"/>
                  </a:lnTo>
                  <a:lnTo>
                    <a:pt x="91459" y="428378"/>
                  </a:lnTo>
                  <a:lnTo>
                    <a:pt x="101179" y="435849"/>
                  </a:lnTo>
                  <a:lnTo>
                    <a:pt x="104657" y="436599"/>
                  </a:lnTo>
                  <a:lnTo>
                    <a:pt x="114652" y="437080"/>
                  </a:lnTo>
                  <a:lnTo>
                    <a:pt x="117392" y="436167"/>
                  </a:lnTo>
                  <a:lnTo>
                    <a:pt x="122976" y="432612"/>
                  </a:lnTo>
                  <a:lnTo>
                    <a:pt x="131475" y="425256"/>
                  </a:lnTo>
                  <a:lnTo>
                    <a:pt x="140026" y="412493"/>
                  </a:lnTo>
                  <a:lnTo>
                    <a:pt x="148275" y="402088"/>
                  </a:lnTo>
                  <a:lnTo>
                    <a:pt x="158291" y="391114"/>
                  </a:lnTo>
                  <a:lnTo>
                    <a:pt x="169093" y="379886"/>
                  </a:lnTo>
                  <a:lnTo>
                    <a:pt x="174641" y="373273"/>
                  </a:lnTo>
                  <a:lnTo>
                    <a:pt x="180244" y="366006"/>
                  </a:lnTo>
                  <a:lnTo>
                    <a:pt x="185885" y="358304"/>
                  </a:lnTo>
                  <a:lnTo>
                    <a:pt x="191551" y="349360"/>
                  </a:lnTo>
                  <a:lnTo>
                    <a:pt x="197232" y="339587"/>
                  </a:lnTo>
                  <a:lnTo>
                    <a:pt x="202924" y="329262"/>
                  </a:lnTo>
                  <a:lnTo>
                    <a:pt x="209578" y="319520"/>
                  </a:lnTo>
                  <a:lnTo>
                    <a:pt x="216871" y="310169"/>
                  </a:lnTo>
                  <a:lnTo>
                    <a:pt x="224591" y="301077"/>
                  </a:lnTo>
                  <a:lnTo>
                    <a:pt x="240787" y="280815"/>
                  </a:lnTo>
                  <a:lnTo>
                    <a:pt x="249106" y="270077"/>
                  </a:lnTo>
                  <a:lnTo>
                    <a:pt x="256558" y="259109"/>
                  </a:lnTo>
                  <a:lnTo>
                    <a:pt x="263432" y="247987"/>
                  </a:lnTo>
                  <a:lnTo>
                    <a:pt x="269917" y="236763"/>
                  </a:lnTo>
                  <a:lnTo>
                    <a:pt x="277100" y="225469"/>
                  </a:lnTo>
                  <a:lnTo>
                    <a:pt x="284745" y="214130"/>
                  </a:lnTo>
                  <a:lnTo>
                    <a:pt x="300860" y="191372"/>
                  </a:lnTo>
                  <a:lnTo>
                    <a:pt x="325045" y="158092"/>
                  </a:lnTo>
                  <a:lnTo>
                    <a:pt x="338456" y="138843"/>
                  </a:lnTo>
                  <a:lnTo>
                    <a:pt x="345653" y="129710"/>
                  </a:lnTo>
                  <a:lnTo>
                    <a:pt x="353307" y="120763"/>
                  </a:lnTo>
                  <a:lnTo>
                    <a:pt x="361268" y="111942"/>
                  </a:lnTo>
                  <a:lnTo>
                    <a:pt x="368480" y="103203"/>
                  </a:lnTo>
                  <a:lnTo>
                    <a:pt x="375193" y="94520"/>
                  </a:lnTo>
                  <a:lnTo>
                    <a:pt x="381573" y="85873"/>
                  </a:lnTo>
                  <a:lnTo>
                    <a:pt x="387732" y="78204"/>
                  </a:lnTo>
                  <a:lnTo>
                    <a:pt x="399655" y="64603"/>
                  </a:lnTo>
                  <a:lnTo>
                    <a:pt x="408763" y="52208"/>
                  </a:lnTo>
                  <a:lnTo>
                    <a:pt x="415987" y="40349"/>
                  </a:lnTo>
                  <a:lnTo>
                    <a:pt x="422372" y="28728"/>
                  </a:lnTo>
                  <a:lnTo>
                    <a:pt x="431322" y="16027"/>
                  </a:lnTo>
                  <a:lnTo>
                    <a:pt x="434233" y="13542"/>
                  </a:lnTo>
                  <a:lnTo>
                    <a:pt x="437126" y="11886"/>
                  </a:lnTo>
                  <a:lnTo>
                    <a:pt x="440007" y="10782"/>
                  </a:lnTo>
                  <a:lnTo>
                    <a:pt x="441927" y="9093"/>
                  </a:lnTo>
                  <a:lnTo>
                    <a:pt x="443208" y="7015"/>
                  </a:lnTo>
                  <a:lnTo>
                    <a:pt x="445769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265"/>
            <p:cNvSpPr/>
            <p:nvPr/>
          </p:nvSpPr>
          <p:spPr>
            <a:xfrm>
              <a:off x="4872144" y="5314950"/>
              <a:ext cx="497099" cy="462874"/>
            </a:xfrm>
            <a:custGeom>
              <a:avLst/>
              <a:gdLst/>
              <a:ahLst/>
              <a:cxnLst/>
              <a:rect l="0" t="0" r="0" b="0"/>
              <a:pathLst>
                <a:path w="497099" h="462874">
                  <a:moveTo>
                    <a:pt x="17038" y="325754"/>
                  </a:moveTo>
                  <a:lnTo>
                    <a:pt x="255" y="325754"/>
                  </a:lnTo>
                  <a:lnTo>
                    <a:pt x="0" y="330306"/>
                  </a:lnTo>
                  <a:lnTo>
                    <a:pt x="917" y="332598"/>
                  </a:lnTo>
                  <a:lnTo>
                    <a:pt x="5805" y="340377"/>
                  </a:lnTo>
                  <a:lnTo>
                    <a:pt x="8630" y="348713"/>
                  </a:lnTo>
                  <a:lnTo>
                    <a:pt x="12666" y="354374"/>
                  </a:lnTo>
                  <a:lnTo>
                    <a:pt x="15076" y="356264"/>
                  </a:lnTo>
                  <a:lnTo>
                    <a:pt x="17635" y="357524"/>
                  </a:lnTo>
                  <a:lnTo>
                    <a:pt x="20293" y="358364"/>
                  </a:lnTo>
                  <a:lnTo>
                    <a:pt x="22066" y="359877"/>
                  </a:lnTo>
                  <a:lnTo>
                    <a:pt x="23248" y="361838"/>
                  </a:lnTo>
                  <a:lnTo>
                    <a:pt x="24035" y="364097"/>
                  </a:lnTo>
                  <a:lnTo>
                    <a:pt x="34245" y="376380"/>
                  </a:lnTo>
                  <a:lnTo>
                    <a:pt x="46559" y="389490"/>
                  </a:lnTo>
                  <a:lnTo>
                    <a:pt x="54466" y="402001"/>
                  </a:lnTo>
                  <a:lnTo>
                    <a:pt x="65671" y="416451"/>
                  </a:lnTo>
                  <a:lnTo>
                    <a:pt x="77057" y="428478"/>
                  </a:lnTo>
                  <a:lnTo>
                    <a:pt x="88478" y="440026"/>
                  </a:lnTo>
                  <a:lnTo>
                    <a:pt x="91335" y="441940"/>
                  </a:lnTo>
                  <a:lnTo>
                    <a:pt x="99906" y="445587"/>
                  </a:lnTo>
                  <a:lnTo>
                    <a:pt x="111335" y="454871"/>
                  </a:lnTo>
                  <a:lnTo>
                    <a:pt x="114193" y="457552"/>
                  </a:lnTo>
                  <a:lnTo>
                    <a:pt x="117051" y="459339"/>
                  </a:lnTo>
                  <a:lnTo>
                    <a:pt x="126787" y="462444"/>
                  </a:lnTo>
                  <a:lnTo>
                    <a:pt x="140264" y="462873"/>
                  </a:lnTo>
                  <a:lnTo>
                    <a:pt x="143004" y="461934"/>
                  </a:lnTo>
                  <a:lnTo>
                    <a:pt x="148588" y="458352"/>
                  </a:lnTo>
                  <a:lnTo>
                    <a:pt x="162785" y="445545"/>
                  </a:lnTo>
                  <a:lnTo>
                    <a:pt x="174203" y="434295"/>
                  </a:lnTo>
                  <a:lnTo>
                    <a:pt x="182457" y="423525"/>
                  </a:lnTo>
                  <a:lnTo>
                    <a:pt x="191523" y="410166"/>
                  </a:lnTo>
                  <a:lnTo>
                    <a:pt x="202934" y="390982"/>
                  </a:lnTo>
                  <a:lnTo>
                    <a:pt x="212689" y="375699"/>
                  </a:lnTo>
                  <a:lnTo>
                    <a:pt x="245756" y="325624"/>
                  </a:lnTo>
                  <a:lnTo>
                    <a:pt x="259660" y="306011"/>
                  </a:lnTo>
                  <a:lnTo>
                    <a:pt x="274413" y="285548"/>
                  </a:lnTo>
                  <a:lnTo>
                    <a:pt x="287319" y="266927"/>
                  </a:lnTo>
                  <a:lnTo>
                    <a:pt x="293428" y="257009"/>
                  </a:lnTo>
                  <a:lnTo>
                    <a:pt x="299406" y="246587"/>
                  </a:lnTo>
                  <a:lnTo>
                    <a:pt x="305296" y="235828"/>
                  </a:lnTo>
                  <a:lnTo>
                    <a:pt x="312080" y="225799"/>
                  </a:lnTo>
                  <a:lnTo>
                    <a:pt x="319460" y="216255"/>
                  </a:lnTo>
                  <a:lnTo>
                    <a:pt x="327237" y="207035"/>
                  </a:lnTo>
                  <a:lnTo>
                    <a:pt x="334328" y="198030"/>
                  </a:lnTo>
                  <a:lnTo>
                    <a:pt x="340960" y="189170"/>
                  </a:lnTo>
                  <a:lnTo>
                    <a:pt x="369842" y="149867"/>
                  </a:lnTo>
                  <a:lnTo>
                    <a:pt x="377018" y="140869"/>
                  </a:lnTo>
                  <a:lnTo>
                    <a:pt x="383707" y="132965"/>
                  </a:lnTo>
                  <a:lnTo>
                    <a:pt x="390072" y="125790"/>
                  </a:lnTo>
                  <a:lnTo>
                    <a:pt x="396220" y="118150"/>
                  </a:lnTo>
                  <a:lnTo>
                    <a:pt x="402223" y="110199"/>
                  </a:lnTo>
                  <a:lnTo>
                    <a:pt x="408130" y="102041"/>
                  </a:lnTo>
                  <a:lnTo>
                    <a:pt x="419774" y="87896"/>
                  </a:lnTo>
                  <a:lnTo>
                    <a:pt x="431300" y="75260"/>
                  </a:lnTo>
                  <a:lnTo>
                    <a:pt x="448498" y="57436"/>
                  </a:lnTo>
                  <a:lnTo>
                    <a:pt x="459941" y="45847"/>
                  </a:lnTo>
                  <a:lnTo>
                    <a:pt x="466296" y="36886"/>
                  </a:lnTo>
                  <a:lnTo>
                    <a:pt x="467991" y="33163"/>
                  </a:lnTo>
                  <a:lnTo>
                    <a:pt x="471026" y="29729"/>
                  </a:lnTo>
                  <a:lnTo>
                    <a:pt x="482494" y="20344"/>
                  </a:lnTo>
                  <a:lnTo>
                    <a:pt x="484505" y="17373"/>
                  </a:lnTo>
                  <a:lnTo>
                    <a:pt x="485845" y="14439"/>
                  </a:lnTo>
                  <a:lnTo>
                    <a:pt x="487691" y="12483"/>
                  </a:lnTo>
                  <a:lnTo>
                    <a:pt x="489874" y="11180"/>
                  </a:lnTo>
                  <a:lnTo>
                    <a:pt x="495671" y="9087"/>
                  </a:lnTo>
                  <a:lnTo>
                    <a:pt x="496147" y="7963"/>
                  </a:lnTo>
                  <a:lnTo>
                    <a:pt x="49709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266"/>
            <p:cNvSpPr/>
            <p:nvPr/>
          </p:nvSpPr>
          <p:spPr>
            <a:xfrm>
              <a:off x="7923951" y="5297804"/>
              <a:ext cx="437094" cy="442039"/>
            </a:xfrm>
            <a:custGeom>
              <a:avLst/>
              <a:gdLst/>
              <a:ahLst/>
              <a:cxnLst/>
              <a:rect l="0" t="0" r="0" b="0"/>
              <a:pathLst>
                <a:path w="437094" h="442039">
                  <a:moveTo>
                    <a:pt x="8468" y="291466"/>
                  </a:moveTo>
                  <a:lnTo>
                    <a:pt x="1088" y="291466"/>
                  </a:lnTo>
                  <a:lnTo>
                    <a:pt x="690" y="292418"/>
                  </a:lnTo>
                  <a:lnTo>
                    <a:pt x="0" y="298847"/>
                  </a:lnTo>
                  <a:lnTo>
                    <a:pt x="918" y="299244"/>
                  </a:lnTo>
                  <a:lnTo>
                    <a:pt x="4479" y="299685"/>
                  </a:lnTo>
                  <a:lnTo>
                    <a:pt x="5809" y="300755"/>
                  </a:lnTo>
                  <a:lnTo>
                    <a:pt x="6695" y="302421"/>
                  </a:lnTo>
                  <a:lnTo>
                    <a:pt x="7286" y="304485"/>
                  </a:lnTo>
                  <a:lnTo>
                    <a:pt x="10483" y="309317"/>
                  </a:lnTo>
                  <a:lnTo>
                    <a:pt x="23022" y="322992"/>
                  </a:lnTo>
                  <a:lnTo>
                    <a:pt x="31406" y="332451"/>
                  </a:lnTo>
                  <a:lnTo>
                    <a:pt x="39924" y="345942"/>
                  </a:lnTo>
                  <a:lnTo>
                    <a:pt x="51336" y="359518"/>
                  </a:lnTo>
                  <a:lnTo>
                    <a:pt x="57047" y="366479"/>
                  </a:lnTo>
                  <a:lnTo>
                    <a:pt x="65619" y="380155"/>
                  </a:lnTo>
                  <a:lnTo>
                    <a:pt x="73239" y="390663"/>
                  </a:lnTo>
                  <a:lnTo>
                    <a:pt x="76873" y="399809"/>
                  </a:lnTo>
                  <a:lnTo>
                    <a:pt x="86150" y="411433"/>
                  </a:lnTo>
                  <a:lnTo>
                    <a:pt x="97156" y="422901"/>
                  </a:lnTo>
                  <a:lnTo>
                    <a:pt x="105655" y="431480"/>
                  </a:lnTo>
                  <a:lnTo>
                    <a:pt x="108502" y="433386"/>
                  </a:lnTo>
                  <a:lnTo>
                    <a:pt x="118221" y="436696"/>
                  </a:lnTo>
                  <a:lnTo>
                    <a:pt x="118784" y="437816"/>
                  </a:lnTo>
                  <a:lnTo>
                    <a:pt x="119409" y="441601"/>
                  </a:lnTo>
                  <a:lnTo>
                    <a:pt x="120530" y="442038"/>
                  </a:lnTo>
                  <a:lnTo>
                    <a:pt x="122229" y="441377"/>
                  </a:lnTo>
                  <a:lnTo>
                    <a:pt x="124313" y="439984"/>
                  </a:lnTo>
                  <a:lnTo>
                    <a:pt x="129170" y="438436"/>
                  </a:lnTo>
                  <a:lnTo>
                    <a:pt x="140050" y="437443"/>
                  </a:lnTo>
                  <a:lnTo>
                    <a:pt x="141910" y="436409"/>
                  </a:lnTo>
                  <a:lnTo>
                    <a:pt x="143149" y="434767"/>
                  </a:lnTo>
                  <a:lnTo>
                    <a:pt x="143975" y="432720"/>
                  </a:lnTo>
                  <a:lnTo>
                    <a:pt x="154240" y="420737"/>
                  </a:lnTo>
                  <a:lnTo>
                    <a:pt x="158981" y="413054"/>
                  </a:lnTo>
                  <a:lnTo>
                    <a:pt x="162994" y="404560"/>
                  </a:lnTo>
                  <a:lnTo>
                    <a:pt x="171126" y="391260"/>
                  </a:lnTo>
                  <a:lnTo>
                    <a:pt x="175010" y="383713"/>
                  </a:lnTo>
                  <a:lnTo>
                    <a:pt x="178551" y="375824"/>
                  </a:lnTo>
                  <a:lnTo>
                    <a:pt x="181865" y="367707"/>
                  </a:lnTo>
                  <a:lnTo>
                    <a:pt x="185978" y="360390"/>
                  </a:lnTo>
                  <a:lnTo>
                    <a:pt x="195629" y="347182"/>
                  </a:lnTo>
                  <a:lnTo>
                    <a:pt x="200870" y="339087"/>
                  </a:lnTo>
                  <a:lnTo>
                    <a:pt x="206269" y="329881"/>
                  </a:lnTo>
                  <a:lnTo>
                    <a:pt x="211772" y="319933"/>
                  </a:lnTo>
                  <a:lnTo>
                    <a:pt x="217347" y="310444"/>
                  </a:lnTo>
                  <a:lnTo>
                    <a:pt x="228621" y="292280"/>
                  </a:lnTo>
                  <a:lnTo>
                    <a:pt x="234295" y="282484"/>
                  </a:lnTo>
                  <a:lnTo>
                    <a:pt x="245679" y="261439"/>
                  </a:lnTo>
                  <a:lnTo>
                    <a:pt x="262797" y="228171"/>
                  </a:lnTo>
                  <a:lnTo>
                    <a:pt x="268509" y="217836"/>
                  </a:lnTo>
                  <a:lnTo>
                    <a:pt x="274221" y="208089"/>
                  </a:lnTo>
                  <a:lnTo>
                    <a:pt x="279934" y="198734"/>
                  </a:lnTo>
                  <a:lnTo>
                    <a:pt x="286601" y="188687"/>
                  </a:lnTo>
                  <a:lnTo>
                    <a:pt x="321603" y="138490"/>
                  </a:lnTo>
                  <a:lnTo>
                    <a:pt x="328667" y="129474"/>
                  </a:lnTo>
                  <a:lnTo>
                    <a:pt x="336233" y="120606"/>
                  </a:lnTo>
                  <a:lnTo>
                    <a:pt x="344137" y="111837"/>
                  </a:lnTo>
                  <a:lnTo>
                    <a:pt x="350357" y="103133"/>
                  </a:lnTo>
                  <a:lnTo>
                    <a:pt x="355457" y="94473"/>
                  </a:lnTo>
                  <a:lnTo>
                    <a:pt x="359810" y="85842"/>
                  </a:lnTo>
                  <a:lnTo>
                    <a:pt x="364615" y="78183"/>
                  </a:lnTo>
                  <a:lnTo>
                    <a:pt x="375036" y="64594"/>
                  </a:lnTo>
                  <a:lnTo>
                    <a:pt x="386017" y="52204"/>
                  </a:lnTo>
                  <a:lnTo>
                    <a:pt x="400371" y="37059"/>
                  </a:lnTo>
                  <a:lnTo>
                    <a:pt x="407437" y="28853"/>
                  </a:lnTo>
                  <a:lnTo>
                    <a:pt x="416770" y="15429"/>
                  </a:lnTo>
                  <a:lnTo>
                    <a:pt x="419735" y="13143"/>
                  </a:lnTo>
                  <a:lnTo>
                    <a:pt x="422663" y="11620"/>
                  </a:lnTo>
                  <a:lnTo>
                    <a:pt x="424616" y="9652"/>
                  </a:lnTo>
                  <a:lnTo>
                    <a:pt x="425917" y="7388"/>
                  </a:lnTo>
                  <a:lnTo>
                    <a:pt x="426785" y="4925"/>
                  </a:lnTo>
                  <a:lnTo>
                    <a:pt x="428317" y="3283"/>
                  </a:lnTo>
                  <a:lnTo>
                    <a:pt x="430290" y="2189"/>
                  </a:lnTo>
                  <a:lnTo>
                    <a:pt x="43709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number written in the form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c x 10</a:t>
            </a:r>
            <a:r>
              <a:rPr lang="en-US" baseline="30000" dirty="0" smtClean="0"/>
              <a:t>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Where 1 ≤ |c| &lt; 10 </a:t>
            </a:r>
          </a:p>
        </p:txBody>
      </p:sp>
      <p:sp>
        <p:nvSpPr>
          <p:cNvPr id="38" name="SMARTPenAnnotation230"/>
          <p:cNvSpPr/>
          <p:nvPr/>
        </p:nvSpPr>
        <p:spPr>
          <a:xfrm>
            <a:off x="4932193" y="2110061"/>
            <a:ext cx="197020" cy="393110"/>
          </a:xfrm>
          <a:custGeom>
            <a:avLst/>
            <a:gdLst/>
            <a:ahLst/>
            <a:cxnLst/>
            <a:rect l="0" t="0" r="0" b="0"/>
            <a:pathLst>
              <a:path w="197020" h="393110">
                <a:moveTo>
                  <a:pt x="197019" y="50209"/>
                </a:moveTo>
                <a:lnTo>
                  <a:pt x="197019" y="45658"/>
                </a:lnTo>
                <a:lnTo>
                  <a:pt x="196067" y="44317"/>
                </a:lnTo>
                <a:lnTo>
                  <a:pt x="194479" y="43424"/>
                </a:lnTo>
                <a:lnTo>
                  <a:pt x="192469" y="42828"/>
                </a:lnTo>
                <a:lnTo>
                  <a:pt x="191127" y="41478"/>
                </a:lnTo>
                <a:lnTo>
                  <a:pt x="190234" y="39626"/>
                </a:lnTo>
                <a:lnTo>
                  <a:pt x="188800" y="34360"/>
                </a:lnTo>
                <a:lnTo>
                  <a:pt x="184000" y="28897"/>
                </a:lnTo>
                <a:lnTo>
                  <a:pt x="172855" y="17497"/>
                </a:lnTo>
                <a:lnTo>
                  <a:pt x="166912" y="14080"/>
                </a:lnTo>
                <a:lnTo>
                  <a:pt x="156676" y="8676"/>
                </a:lnTo>
                <a:lnTo>
                  <a:pt x="153931" y="8233"/>
                </a:lnTo>
                <a:lnTo>
                  <a:pt x="150196" y="7937"/>
                </a:lnTo>
                <a:lnTo>
                  <a:pt x="145801" y="7740"/>
                </a:lnTo>
                <a:lnTo>
                  <a:pt x="141919" y="6656"/>
                </a:lnTo>
                <a:lnTo>
                  <a:pt x="138378" y="4981"/>
                </a:lnTo>
                <a:lnTo>
                  <a:pt x="135065" y="2912"/>
                </a:lnTo>
                <a:lnTo>
                  <a:pt x="130951" y="1532"/>
                </a:lnTo>
                <a:lnTo>
                  <a:pt x="126304" y="613"/>
                </a:lnTo>
                <a:lnTo>
                  <a:pt x="121301" y="0"/>
                </a:lnTo>
                <a:lnTo>
                  <a:pt x="117012" y="544"/>
                </a:lnTo>
                <a:lnTo>
                  <a:pt x="113202" y="1859"/>
                </a:lnTo>
                <a:lnTo>
                  <a:pt x="109708" y="3688"/>
                </a:lnTo>
                <a:lnTo>
                  <a:pt x="106427" y="4907"/>
                </a:lnTo>
                <a:lnTo>
                  <a:pt x="103287" y="5720"/>
                </a:lnTo>
                <a:lnTo>
                  <a:pt x="100241" y="6262"/>
                </a:lnTo>
                <a:lnTo>
                  <a:pt x="96305" y="7576"/>
                </a:lnTo>
                <a:lnTo>
                  <a:pt x="91777" y="9404"/>
                </a:lnTo>
                <a:lnTo>
                  <a:pt x="86852" y="11576"/>
                </a:lnTo>
                <a:lnTo>
                  <a:pt x="82617" y="13976"/>
                </a:lnTo>
                <a:lnTo>
                  <a:pt x="78841" y="16528"/>
                </a:lnTo>
                <a:lnTo>
                  <a:pt x="75371" y="19183"/>
                </a:lnTo>
                <a:lnTo>
                  <a:pt x="71153" y="21905"/>
                </a:lnTo>
                <a:lnTo>
                  <a:pt x="66436" y="24672"/>
                </a:lnTo>
                <a:lnTo>
                  <a:pt x="61386" y="27469"/>
                </a:lnTo>
                <a:lnTo>
                  <a:pt x="57067" y="30286"/>
                </a:lnTo>
                <a:lnTo>
                  <a:pt x="53236" y="33117"/>
                </a:lnTo>
                <a:lnTo>
                  <a:pt x="49728" y="35957"/>
                </a:lnTo>
                <a:lnTo>
                  <a:pt x="46438" y="39755"/>
                </a:lnTo>
                <a:lnTo>
                  <a:pt x="43292" y="44192"/>
                </a:lnTo>
                <a:lnTo>
                  <a:pt x="37256" y="53249"/>
                </a:lnTo>
                <a:lnTo>
                  <a:pt x="31398" y="60450"/>
                </a:lnTo>
                <a:lnTo>
                  <a:pt x="25620" y="69365"/>
                </a:lnTo>
                <a:lnTo>
                  <a:pt x="19876" y="79678"/>
                </a:lnTo>
                <a:lnTo>
                  <a:pt x="14149" y="90611"/>
                </a:lnTo>
                <a:lnTo>
                  <a:pt x="8429" y="99280"/>
                </a:lnTo>
                <a:lnTo>
                  <a:pt x="5570" y="102926"/>
                </a:lnTo>
                <a:lnTo>
                  <a:pt x="3664" y="107261"/>
                </a:lnTo>
                <a:lnTo>
                  <a:pt x="1546" y="117157"/>
                </a:lnTo>
                <a:lnTo>
                  <a:pt x="353" y="128889"/>
                </a:lnTo>
                <a:lnTo>
                  <a:pt x="75" y="137882"/>
                </a:lnTo>
                <a:lnTo>
                  <a:pt x="0" y="142948"/>
                </a:lnTo>
                <a:lnTo>
                  <a:pt x="903" y="147277"/>
                </a:lnTo>
                <a:lnTo>
                  <a:pt x="5772" y="157921"/>
                </a:lnTo>
                <a:lnTo>
                  <a:pt x="7246" y="164121"/>
                </a:lnTo>
                <a:lnTo>
                  <a:pt x="10440" y="170051"/>
                </a:lnTo>
                <a:lnTo>
                  <a:pt x="12626" y="172966"/>
                </a:lnTo>
                <a:lnTo>
                  <a:pt x="15035" y="174909"/>
                </a:lnTo>
                <a:lnTo>
                  <a:pt x="17594" y="176205"/>
                </a:lnTo>
                <a:lnTo>
                  <a:pt x="20253" y="177069"/>
                </a:lnTo>
                <a:lnTo>
                  <a:pt x="23930" y="178597"/>
                </a:lnTo>
                <a:lnTo>
                  <a:pt x="28286" y="180568"/>
                </a:lnTo>
                <a:lnTo>
                  <a:pt x="33096" y="182835"/>
                </a:lnTo>
                <a:lnTo>
                  <a:pt x="38206" y="183394"/>
                </a:lnTo>
                <a:lnTo>
                  <a:pt x="43519" y="182814"/>
                </a:lnTo>
                <a:lnTo>
                  <a:pt x="48966" y="181474"/>
                </a:lnTo>
                <a:lnTo>
                  <a:pt x="54502" y="180582"/>
                </a:lnTo>
                <a:lnTo>
                  <a:pt x="60098" y="179986"/>
                </a:lnTo>
                <a:lnTo>
                  <a:pt x="65733" y="179590"/>
                </a:lnTo>
                <a:lnTo>
                  <a:pt x="71395" y="179325"/>
                </a:lnTo>
                <a:lnTo>
                  <a:pt x="82766" y="179031"/>
                </a:lnTo>
                <a:lnTo>
                  <a:pt x="87513" y="178000"/>
                </a:lnTo>
                <a:lnTo>
                  <a:pt x="91630" y="176361"/>
                </a:lnTo>
                <a:lnTo>
                  <a:pt x="95327" y="174315"/>
                </a:lnTo>
                <a:lnTo>
                  <a:pt x="98744" y="171999"/>
                </a:lnTo>
                <a:lnTo>
                  <a:pt x="101975" y="169502"/>
                </a:lnTo>
                <a:lnTo>
                  <a:pt x="105081" y="166885"/>
                </a:lnTo>
                <a:lnTo>
                  <a:pt x="109057" y="164188"/>
                </a:lnTo>
                <a:lnTo>
                  <a:pt x="113613" y="161437"/>
                </a:lnTo>
                <a:lnTo>
                  <a:pt x="118555" y="158651"/>
                </a:lnTo>
                <a:lnTo>
                  <a:pt x="122802" y="154889"/>
                </a:lnTo>
                <a:lnTo>
                  <a:pt x="126586" y="150475"/>
                </a:lnTo>
                <a:lnTo>
                  <a:pt x="130061" y="145628"/>
                </a:lnTo>
                <a:lnTo>
                  <a:pt x="133331" y="141444"/>
                </a:lnTo>
                <a:lnTo>
                  <a:pt x="136463" y="137702"/>
                </a:lnTo>
                <a:lnTo>
                  <a:pt x="142483" y="130052"/>
                </a:lnTo>
                <a:lnTo>
                  <a:pt x="148333" y="120302"/>
                </a:lnTo>
                <a:lnTo>
                  <a:pt x="151568" y="112159"/>
                </a:lnTo>
                <a:lnTo>
                  <a:pt x="153959" y="104412"/>
                </a:lnTo>
                <a:lnTo>
                  <a:pt x="158196" y="94619"/>
                </a:lnTo>
                <a:lnTo>
                  <a:pt x="161386" y="82946"/>
                </a:lnTo>
                <a:lnTo>
                  <a:pt x="164672" y="76506"/>
                </a:lnTo>
                <a:lnTo>
                  <a:pt x="166882" y="73455"/>
                </a:lnTo>
                <a:lnTo>
                  <a:pt x="169337" y="67525"/>
                </a:lnTo>
                <a:lnTo>
                  <a:pt x="171299" y="58794"/>
                </a:lnTo>
                <a:lnTo>
                  <a:pt x="171301" y="70714"/>
                </a:lnTo>
                <a:lnTo>
                  <a:pt x="170349" y="73404"/>
                </a:lnTo>
                <a:lnTo>
                  <a:pt x="165410" y="81740"/>
                </a:lnTo>
                <a:lnTo>
                  <a:pt x="163920" y="87400"/>
                </a:lnTo>
                <a:lnTo>
                  <a:pt x="163259" y="95631"/>
                </a:lnTo>
                <a:lnTo>
                  <a:pt x="162964" y="105639"/>
                </a:lnTo>
                <a:lnTo>
                  <a:pt x="162739" y="150265"/>
                </a:lnTo>
                <a:lnTo>
                  <a:pt x="162729" y="234650"/>
                </a:lnTo>
                <a:lnTo>
                  <a:pt x="163682" y="241750"/>
                </a:lnTo>
                <a:lnTo>
                  <a:pt x="165269" y="249340"/>
                </a:lnTo>
                <a:lnTo>
                  <a:pt x="167280" y="257258"/>
                </a:lnTo>
                <a:lnTo>
                  <a:pt x="168620" y="265394"/>
                </a:lnTo>
                <a:lnTo>
                  <a:pt x="169514" y="273676"/>
                </a:lnTo>
                <a:lnTo>
                  <a:pt x="170110" y="282054"/>
                </a:lnTo>
                <a:lnTo>
                  <a:pt x="170507" y="289545"/>
                </a:lnTo>
                <a:lnTo>
                  <a:pt x="170948" y="302948"/>
                </a:lnTo>
                <a:lnTo>
                  <a:pt x="171255" y="330353"/>
                </a:lnTo>
                <a:lnTo>
                  <a:pt x="171302" y="39310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31"/>
          <p:cNvSpPr/>
          <p:nvPr/>
        </p:nvSpPr>
        <p:spPr>
          <a:xfrm>
            <a:off x="5240658" y="2168842"/>
            <a:ext cx="197015" cy="296048"/>
          </a:xfrm>
          <a:custGeom>
            <a:avLst/>
            <a:gdLst/>
            <a:ahLst/>
            <a:cxnLst/>
            <a:rect l="0" t="0" r="0" b="0"/>
            <a:pathLst>
              <a:path w="197015" h="296048">
                <a:moveTo>
                  <a:pt x="34287" y="0"/>
                </a:moveTo>
                <a:lnTo>
                  <a:pt x="26905" y="0"/>
                </a:lnTo>
                <a:lnTo>
                  <a:pt x="26508" y="953"/>
                </a:lnTo>
                <a:lnTo>
                  <a:pt x="25871" y="9325"/>
                </a:lnTo>
                <a:lnTo>
                  <a:pt x="25818" y="11932"/>
                </a:lnTo>
                <a:lnTo>
                  <a:pt x="23221" y="19908"/>
                </a:lnTo>
                <a:lnTo>
                  <a:pt x="21194" y="24702"/>
                </a:lnTo>
                <a:lnTo>
                  <a:pt x="19843" y="29803"/>
                </a:lnTo>
                <a:lnTo>
                  <a:pt x="18943" y="35109"/>
                </a:lnTo>
                <a:lnTo>
                  <a:pt x="18342" y="40551"/>
                </a:lnTo>
                <a:lnTo>
                  <a:pt x="15135" y="49138"/>
                </a:lnTo>
                <a:lnTo>
                  <a:pt x="12946" y="52761"/>
                </a:lnTo>
                <a:lnTo>
                  <a:pt x="11488" y="58034"/>
                </a:lnTo>
                <a:lnTo>
                  <a:pt x="10514" y="64407"/>
                </a:lnTo>
                <a:lnTo>
                  <a:pt x="9866" y="71513"/>
                </a:lnTo>
                <a:lnTo>
                  <a:pt x="8481" y="78155"/>
                </a:lnTo>
                <a:lnTo>
                  <a:pt x="6605" y="84489"/>
                </a:lnTo>
                <a:lnTo>
                  <a:pt x="4403" y="90616"/>
                </a:lnTo>
                <a:lnTo>
                  <a:pt x="2934" y="95653"/>
                </a:lnTo>
                <a:lnTo>
                  <a:pt x="1302" y="103790"/>
                </a:lnTo>
                <a:lnTo>
                  <a:pt x="867" y="108246"/>
                </a:lnTo>
                <a:lnTo>
                  <a:pt x="577" y="113122"/>
                </a:lnTo>
                <a:lnTo>
                  <a:pt x="384" y="118277"/>
                </a:lnTo>
                <a:lnTo>
                  <a:pt x="111" y="139185"/>
                </a:lnTo>
                <a:lnTo>
                  <a:pt x="0" y="189663"/>
                </a:lnTo>
                <a:lnTo>
                  <a:pt x="951" y="195022"/>
                </a:lnTo>
                <a:lnTo>
                  <a:pt x="2538" y="201452"/>
                </a:lnTo>
                <a:lnTo>
                  <a:pt x="4548" y="208596"/>
                </a:lnTo>
                <a:lnTo>
                  <a:pt x="5889" y="214312"/>
                </a:lnTo>
                <a:lnTo>
                  <a:pt x="7378" y="223202"/>
                </a:lnTo>
                <a:lnTo>
                  <a:pt x="8728" y="227859"/>
                </a:lnTo>
                <a:lnTo>
                  <a:pt x="10580" y="232869"/>
                </a:lnTo>
                <a:lnTo>
                  <a:pt x="12767" y="238113"/>
                </a:lnTo>
                <a:lnTo>
                  <a:pt x="17738" y="246481"/>
                </a:lnTo>
                <a:lnTo>
                  <a:pt x="23121" y="254327"/>
                </a:lnTo>
                <a:lnTo>
                  <a:pt x="25891" y="259086"/>
                </a:lnTo>
                <a:lnTo>
                  <a:pt x="28690" y="264164"/>
                </a:lnTo>
                <a:lnTo>
                  <a:pt x="32460" y="268502"/>
                </a:lnTo>
                <a:lnTo>
                  <a:pt x="36879" y="272346"/>
                </a:lnTo>
                <a:lnTo>
                  <a:pt x="41730" y="275862"/>
                </a:lnTo>
                <a:lnTo>
                  <a:pt x="45916" y="279158"/>
                </a:lnTo>
                <a:lnTo>
                  <a:pt x="49660" y="282308"/>
                </a:lnTo>
                <a:lnTo>
                  <a:pt x="53108" y="285360"/>
                </a:lnTo>
                <a:lnTo>
                  <a:pt x="56359" y="287395"/>
                </a:lnTo>
                <a:lnTo>
                  <a:pt x="62511" y="289656"/>
                </a:lnTo>
                <a:lnTo>
                  <a:pt x="66438" y="291212"/>
                </a:lnTo>
                <a:lnTo>
                  <a:pt x="70961" y="293201"/>
                </a:lnTo>
                <a:lnTo>
                  <a:pt x="75881" y="295480"/>
                </a:lnTo>
                <a:lnTo>
                  <a:pt x="80114" y="296047"/>
                </a:lnTo>
                <a:lnTo>
                  <a:pt x="83888" y="295472"/>
                </a:lnTo>
                <a:lnTo>
                  <a:pt x="87357" y="294136"/>
                </a:lnTo>
                <a:lnTo>
                  <a:pt x="90622" y="293246"/>
                </a:lnTo>
                <a:lnTo>
                  <a:pt x="93751" y="292652"/>
                </a:lnTo>
                <a:lnTo>
                  <a:pt x="96789" y="292257"/>
                </a:lnTo>
                <a:lnTo>
                  <a:pt x="100720" y="291040"/>
                </a:lnTo>
                <a:lnTo>
                  <a:pt x="105245" y="289277"/>
                </a:lnTo>
                <a:lnTo>
                  <a:pt x="110168" y="287149"/>
                </a:lnTo>
                <a:lnTo>
                  <a:pt x="114401" y="283825"/>
                </a:lnTo>
                <a:lnTo>
                  <a:pt x="118176" y="279704"/>
                </a:lnTo>
                <a:lnTo>
                  <a:pt x="121646" y="275052"/>
                </a:lnTo>
                <a:lnTo>
                  <a:pt x="125863" y="270998"/>
                </a:lnTo>
                <a:lnTo>
                  <a:pt x="130580" y="267343"/>
                </a:lnTo>
                <a:lnTo>
                  <a:pt x="135630" y="263954"/>
                </a:lnTo>
                <a:lnTo>
                  <a:pt x="140901" y="258836"/>
                </a:lnTo>
                <a:lnTo>
                  <a:pt x="146321" y="252568"/>
                </a:lnTo>
                <a:lnTo>
                  <a:pt x="151839" y="245531"/>
                </a:lnTo>
                <a:lnTo>
                  <a:pt x="156469" y="238935"/>
                </a:lnTo>
                <a:lnTo>
                  <a:pt x="160509" y="232632"/>
                </a:lnTo>
                <a:lnTo>
                  <a:pt x="164155" y="226526"/>
                </a:lnTo>
                <a:lnTo>
                  <a:pt x="167538" y="219597"/>
                </a:lnTo>
                <a:lnTo>
                  <a:pt x="170746" y="212121"/>
                </a:lnTo>
                <a:lnTo>
                  <a:pt x="173837" y="204279"/>
                </a:lnTo>
                <a:lnTo>
                  <a:pt x="176850" y="197146"/>
                </a:lnTo>
                <a:lnTo>
                  <a:pt x="182738" y="184141"/>
                </a:lnTo>
                <a:lnTo>
                  <a:pt x="185642" y="177053"/>
                </a:lnTo>
                <a:lnTo>
                  <a:pt x="188530" y="169470"/>
                </a:lnTo>
                <a:lnTo>
                  <a:pt x="191408" y="161558"/>
                </a:lnTo>
                <a:lnTo>
                  <a:pt x="193326" y="153425"/>
                </a:lnTo>
                <a:lnTo>
                  <a:pt x="194606" y="145146"/>
                </a:lnTo>
                <a:lnTo>
                  <a:pt x="195459" y="136769"/>
                </a:lnTo>
                <a:lnTo>
                  <a:pt x="196027" y="129279"/>
                </a:lnTo>
                <a:lnTo>
                  <a:pt x="196407" y="122381"/>
                </a:lnTo>
                <a:lnTo>
                  <a:pt x="196827" y="109637"/>
                </a:lnTo>
                <a:lnTo>
                  <a:pt x="197014" y="97622"/>
                </a:lnTo>
                <a:lnTo>
                  <a:pt x="196112" y="90799"/>
                </a:lnTo>
                <a:lnTo>
                  <a:pt x="194557" y="83393"/>
                </a:lnTo>
                <a:lnTo>
                  <a:pt x="192569" y="75598"/>
                </a:lnTo>
                <a:lnTo>
                  <a:pt x="190290" y="69449"/>
                </a:lnTo>
                <a:lnTo>
                  <a:pt x="187819" y="64397"/>
                </a:lnTo>
                <a:lnTo>
                  <a:pt x="182534" y="55291"/>
                </a:lnTo>
                <a:lnTo>
                  <a:pt x="177009" y="44894"/>
                </a:lnTo>
                <a:lnTo>
                  <a:pt x="173250" y="40407"/>
                </a:lnTo>
                <a:lnTo>
                  <a:pt x="168839" y="36463"/>
                </a:lnTo>
                <a:lnTo>
                  <a:pt x="163993" y="32881"/>
                </a:lnTo>
                <a:lnTo>
                  <a:pt x="159810" y="29541"/>
                </a:lnTo>
                <a:lnTo>
                  <a:pt x="156069" y="26361"/>
                </a:lnTo>
                <a:lnTo>
                  <a:pt x="152622" y="23289"/>
                </a:lnTo>
                <a:lnTo>
                  <a:pt x="148420" y="21241"/>
                </a:lnTo>
                <a:lnTo>
                  <a:pt x="143712" y="19876"/>
                </a:lnTo>
                <a:lnTo>
                  <a:pt x="138670" y="18966"/>
                </a:lnTo>
                <a:lnTo>
                  <a:pt x="133403" y="18359"/>
                </a:lnTo>
                <a:lnTo>
                  <a:pt x="127986" y="17954"/>
                </a:lnTo>
                <a:lnTo>
                  <a:pt x="117841" y="17505"/>
                </a:lnTo>
                <a:lnTo>
                  <a:pt x="110157" y="17305"/>
                </a:lnTo>
                <a:lnTo>
                  <a:pt x="34287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32"/>
          <p:cNvSpPr/>
          <p:nvPr/>
        </p:nvSpPr>
        <p:spPr>
          <a:xfrm>
            <a:off x="5532132" y="2151697"/>
            <a:ext cx="239860" cy="308461"/>
          </a:xfrm>
          <a:custGeom>
            <a:avLst/>
            <a:gdLst/>
            <a:ahLst/>
            <a:cxnLst/>
            <a:rect l="0" t="0" r="0" b="0"/>
            <a:pathLst>
              <a:path w="239860" h="308461">
                <a:moveTo>
                  <a:pt x="77140" y="0"/>
                </a:moveTo>
                <a:lnTo>
                  <a:pt x="72589" y="0"/>
                </a:lnTo>
                <a:lnTo>
                  <a:pt x="71248" y="953"/>
                </a:lnTo>
                <a:lnTo>
                  <a:pt x="70355" y="2540"/>
                </a:lnTo>
                <a:lnTo>
                  <a:pt x="68672" y="8219"/>
                </a:lnTo>
                <a:lnTo>
                  <a:pt x="61745" y="15347"/>
                </a:lnTo>
                <a:lnTo>
                  <a:pt x="48419" y="28715"/>
                </a:lnTo>
                <a:lnTo>
                  <a:pt x="42785" y="36892"/>
                </a:lnTo>
                <a:lnTo>
                  <a:pt x="37107" y="45924"/>
                </a:lnTo>
                <a:lnTo>
                  <a:pt x="31407" y="53113"/>
                </a:lnTo>
                <a:lnTo>
                  <a:pt x="25699" y="62024"/>
                </a:lnTo>
                <a:lnTo>
                  <a:pt x="22844" y="67067"/>
                </a:lnTo>
                <a:lnTo>
                  <a:pt x="20940" y="72334"/>
                </a:lnTo>
                <a:lnTo>
                  <a:pt x="19671" y="77750"/>
                </a:lnTo>
                <a:lnTo>
                  <a:pt x="18824" y="83266"/>
                </a:lnTo>
                <a:lnTo>
                  <a:pt x="17308" y="88848"/>
                </a:lnTo>
                <a:lnTo>
                  <a:pt x="15345" y="94475"/>
                </a:lnTo>
                <a:lnTo>
                  <a:pt x="13083" y="100130"/>
                </a:lnTo>
                <a:lnTo>
                  <a:pt x="10623" y="105806"/>
                </a:lnTo>
                <a:lnTo>
                  <a:pt x="5350" y="117192"/>
                </a:lnTo>
                <a:lnTo>
                  <a:pt x="2371" y="126063"/>
                </a:lnTo>
                <a:lnTo>
                  <a:pt x="1046" y="135085"/>
                </a:lnTo>
                <a:lnTo>
                  <a:pt x="694" y="141492"/>
                </a:lnTo>
                <a:lnTo>
                  <a:pt x="302" y="155278"/>
                </a:lnTo>
                <a:lnTo>
                  <a:pt x="29" y="185489"/>
                </a:lnTo>
                <a:lnTo>
                  <a:pt x="0" y="202809"/>
                </a:lnTo>
                <a:lnTo>
                  <a:pt x="948" y="208548"/>
                </a:lnTo>
                <a:lnTo>
                  <a:pt x="2533" y="214280"/>
                </a:lnTo>
                <a:lnTo>
                  <a:pt x="4542" y="220006"/>
                </a:lnTo>
                <a:lnTo>
                  <a:pt x="6834" y="225728"/>
                </a:lnTo>
                <a:lnTo>
                  <a:pt x="9315" y="231448"/>
                </a:lnTo>
                <a:lnTo>
                  <a:pt x="11921" y="237166"/>
                </a:lnTo>
                <a:lnTo>
                  <a:pt x="17356" y="246060"/>
                </a:lnTo>
                <a:lnTo>
                  <a:pt x="20139" y="249765"/>
                </a:lnTo>
                <a:lnTo>
                  <a:pt x="21994" y="254140"/>
                </a:lnTo>
                <a:lnTo>
                  <a:pt x="23231" y="258962"/>
                </a:lnTo>
                <a:lnTo>
                  <a:pt x="24056" y="264081"/>
                </a:lnTo>
                <a:lnTo>
                  <a:pt x="26511" y="268447"/>
                </a:lnTo>
                <a:lnTo>
                  <a:pt x="30052" y="272310"/>
                </a:lnTo>
                <a:lnTo>
                  <a:pt x="34318" y="275837"/>
                </a:lnTo>
                <a:lnTo>
                  <a:pt x="39067" y="279142"/>
                </a:lnTo>
                <a:lnTo>
                  <a:pt x="44138" y="282297"/>
                </a:lnTo>
                <a:lnTo>
                  <a:pt x="49424" y="285353"/>
                </a:lnTo>
                <a:lnTo>
                  <a:pt x="53900" y="288343"/>
                </a:lnTo>
                <a:lnTo>
                  <a:pt x="57837" y="291288"/>
                </a:lnTo>
                <a:lnTo>
                  <a:pt x="64751" y="297102"/>
                </a:lnTo>
                <a:lnTo>
                  <a:pt x="70999" y="302860"/>
                </a:lnTo>
                <a:lnTo>
                  <a:pt x="74951" y="304777"/>
                </a:lnTo>
                <a:lnTo>
                  <a:pt x="79491" y="306055"/>
                </a:lnTo>
                <a:lnTo>
                  <a:pt x="84422" y="306906"/>
                </a:lnTo>
                <a:lnTo>
                  <a:pt x="88662" y="307474"/>
                </a:lnTo>
                <a:lnTo>
                  <a:pt x="95913" y="308105"/>
                </a:lnTo>
                <a:lnTo>
                  <a:pt x="100133" y="308274"/>
                </a:lnTo>
                <a:lnTo>
                  <a:pt x="109902" y="308460"/>
                </a:lnTo>
                <a:lnTo>
                  <a:pt x="114221" y="307558"/>
                </a:lnTo>
                <a:lnTo>
                  <a:pt x="121561" y="304015"/>
                </a:lnTo>
                <a:lnTo>
                  <a:pt x="130538" y="299265"/>
                </a:lnTo>
                <a:lnTo>
                  <a:pt x="135599" y="296665"/>
                </a:lnTo>
                <a:lnTo>
                  <a:pt x="139925" y="293979"/>
                </a:lnTo>
                <a:lnTo>
                  <a:pt x="147272" y="288455"/>
                </a:lnTo>
                <a:lnTo>
                  <a:pt x="151517" y="284696"/>
                </a:lnTo>
                <a:lnTo>
                  <a:pt x="161314" y="275439"/>
                </a:lnTo>
                <a:lnTo>
                  <a:pt x="165641" y="270304"/>
                </a:lnTo>
                <a:lnTo>
                  <a:pt x="169478" y="264975"/>
                </a:lnTo>
                <a:lnTo>
                  <a:pt x="172989" y="259518"/>
                </a:lnTo>
                <a:lnTo>
                  <a:pt x="177234" y="253974"/>
                </a:lnTo>
                <a:lnTo>
                  <a:pt x="181969" y="248374"/>
                </a:lnTo>
                <a:lnTo>
                  <a:pt x="187031" y="242735"/>
                </a:lnTo>
                <a:lnTo>
                  <a:pt x="191358" y="237071"/>
                </a:lnTo>
                <a:lnTo>
                  <a:pt x="195195" y="231390"/>
                </a:lnTo>
                <a:lnTo>
                  <a:pt x="198706" y="225697"/>
                </a:lnTo>
                <a:lnTo>
                  <a:pt x="202952" y="219997"/>
                </a:lnTo>
                <a:lnTo>
                  <a:pt x="207687" y="214292"/>
                </a:lnTo>
                <a:lnTo>
                  <a:pt x="212749" y="208584"/>
                </a:lnTo>
                <a:lnTo>
                  <a:pt x="217076" y="202874"/>
                </a:lnTo>
                <a:lnTo>
                  <a:pt x="220913" y="197161"/>
                </a:lnTo>
                <a:lnTo>
                  <a:pt x="224424" y="191449"/>
                </a:lnTo>
                <a:lnTo>
                  <a:pt x="227716" y="184783"/>
                </a:lnTo>
                <a:lnTo>
                  <a:pt x="230865" y="177481"/>
                </a:lnTo>
                <a:lnTo>
                  <a:pt x="233916" y="169756"/>
                </a:lnTo>
                <a:lnTo>
                  <a:pt x="235950" y="162700"/>
                </a:lnTo>
                <a:lnTo>
                  <a:pt x="237306" y="156092"/>
                </a:lnTo>
                <a:lnTo>
                  <a:pt x="238210" y="149781"/>
                </a:lnTo>
                <a:lnTo>
                  <a:pt x="238812" y="143669"/>
                </a:lnTo>
                <a:lnTo>
                  <a:pt x="239214" y="137690"/>
                </a:lnTo>
                <a:lnTo>
                  <a:pt x="239482" y="131798"/>
                </a:lnTo>
                <a:lnTo>
                  <a:pt x="239780" y="120172"/>
                </a:lnTo>
                <a:lnTo>
                  <a:pt x="239859" y="114405"/>
                </a:lnTo>
                <a:lnTo>
                  <a:pt x="238959" y="107702"/>
                </a:lnTo>
                <a:lnTo>
                  <a:pt x="237407" y="100377"/>
                </a:lnTo>
                <a:lnTo>
                  <a:pt x="235420" y="92635"/>
                </a:lnTo>
                <a:lnTo>
                  <a:pt x="233142" y="85569"/>
                </a:lnTo>
                <a:lnTo>
                  <a:pt x="230672" y="78954"/>
                </a:lnTo>
                <a:lnTo>
                  <a:pt x="228072" y="72638"/>
                </a:lnTo>
                <a:lnTo>
                  <a:pt x="222643" y="63081"/>
                </a:lnTo>
                <a:lnTo>
                  <a:pt x="217056" y="55659"/>
                </a:lnTo>
                <a:lnTo>
                  <a:pt x="211397" y="49185"/>
                </a:lnTo>
                <a:lnTo>
                  <a:pt x="207602" y="46125"/>
                </a:lnTo>
                <a:lnTo>
                  <a:pt x="203167" y="43132"/>
                </a:lnTo>
                <a:lnTo>
                  <a:pt x="198306" y="40185"/>
                </a:lnTo>
                <a:lnTo>
                  <a:pt x="193160" y="37268"/>
                </a:lnTo>
                <a:lnTo>
                  <a:pt x="182362" y="31486"/>
                </a:lnTo>
                <a:lnTo>
                  <a:pt x="165573" y="22876"/>
                </a:lnTo>
                <a:lnTo>
                  <a:pt x="159908" y="20966"/>
                </a:lnTo>
                <a:lnTo>
                  <a:pt x="154226" y="19692"/>
                </a:lnTo>
                <a:lnTo>
                  <a:pt x="148534" y="18843"/>
                </a:lnTo>
                <a:lnTo>
                  <a:pt x="142833" y="17325"/>
                </a:lnTo>
                <a:lnTo>
                  <a:pt x="137128" y="15360"/>
                </a:lnTo>
                <a:lnTo>
                  <a:pt x="131420" y="13097"/>
                </a:lnTo>
                <a:lnTo>
                  <a:pt x="125709" y="11589"/>
                </a:lnTo>
                <a:lnTo>
                  <a:pt x="119997" y="10584"/>
                </a:lnTo>
                <a:lnTo>
                  <a:pt x="114284" y="9913"/>
                </a:lnTo>
                <a:lnTo>
                  <a:pt x="108570" y="9466"/>
                </a:lnTo>
                <a:lnTo>
                  <a:pt x="102856" y="9168"/>
                </a:lnTo>
                <a:lnTo>
                  <a:pt x="88252" y="8749"/>
                </a:lnTo>
                <a:lnTo>
                  <a:pt x="68568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33"/>
          <p:cNvSpPr/>
          <p:nvPr/>
        </p:nvSpPr>
        <p:spPr>
          <a:xfrm>
            <a:off x="6003607" y="2280285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12770" y="17145"/>
                </a:lnTo>
                <a:lnTo>
                  <a:pt x="15181" y="16192"/>
                </a:lnTo>
                <a:lnTo>
                  <a:pt x="17741" y="14604"/>
                </a:lnTo>
                <a:lnTo>
                  <a:pt x="20400" y="12594"/>
                </a:lnTo>
                <a:lnTo>
                  <a:pt x="23125" y="11253"/>
                </a:lnTo>
                <a:lnTo>
                  <a:pt x="25894" y="10359"/>
                </a:lnTo>
                <a:lnTo>
                  <a:pt x="28693" y="9764"/>
                </a:lnTo>
                <a:lnTo>
                  <a:pt x="32464" y="9367"/>
                </a:lnTo>
                <a:lnTo>
                  <a:pt x="36883" y="9102"/>
                </a:lnTo>
                <a:lnTo>
                  <a:pt x="46872" y="8808"/>
                </a:lnTo>
                <a:lnTo>
                  <a:pt x="74447" y="8603"/>
                </a:lnTo>
                <a:lnTo>
                  <a:pt x="80111" y="7640"/>
                </a:lnTo>
                <a:lnTo>
                  <a:pt x="85793" y="6046"/>
                </a:lnTo>
                <a:lnTo>
                  <a:pt x="91485" y="4030"/>
                </a:lnTo>
                <a:lnTo>
                  <a:pt x="97185" y="2687"/>
                </a:lnTo>
                <a:lnTo>
                  <a:pt x="102890" y="1791"/>
                </a:lnTo>
                <a:lnTo>
                  <a:pt x="108598" y="1194"/>
                </a:lnTo>
                <a:lnTo>
                  <a:pt x="113356" y="796"/>
                </a:lnTo>
                <a:lnTo>
                  <a:pt x="117481" y="530"/>
                </a:lnTo>
                <a:lnTo>
                  <a:pt x="121183" y="354"/>
                </a:lnTo>
                <a:lnTo>
                  <a:pt x="130377" y="157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34"/>
          <p:cNvSpPr/>
          <p:nvPr/>
        </p:nvSpPr>
        <p:spPr>
          <a:xfrm>
            <a:off x="6003607" y="2340292"/>
            <a:ext cx="188596" cy="25719"/>
          </a:xfrm>
          <a:custGeom>
            <a:avLst/>
            <a:gdLst/>
            <a:ahLst/>
            <a:cxnLst/>
            <a:rect l="0" t="0" r="0" b="0"/>
            <a:pathLst>
              <a:path w="188596" h="25719">
                <a:moveTo>
                  <a:pt x="0" y="25718"/>
                </a:moveTo>
                <a:lnTo>
                  <a:pt x="0" y="17498"/>
                </a:lnTo>
                <a:lnTo>
                  <a:pt x="5892" y="17215"/>
                </a:lnTo>
                <a:lnTo>
                  <a:pt x="9683" y="17166"/>
                </a:lnTo>
                <a:lnTo>
                  <a:pt x="27781" y="17148"/>
                </a:lnTo>
                <a:lnTo>
                  <a:pt x="31855" y="16194"/>
                </a:lnTo>
                <a:lnTo>
                  <a:pt x="36477" y="14606"/>
                </a:lnTo>
                <a:lnTo>
                  <a:pt x="41463" y="12595"/>
                </a:lnTo>
                <a:lnTo>
                  <a:pt x="46692" y="11254"/>
                </a:lnTo>
                <a:lnTo>
                  <a:pt x="52083" y="10360"/>
                </a:lnTo>
                <a:lnTo>
                  <a:pt x="57582" y="9764"/>
                </a:lnTo>
                <a:lnTo>
                  <a:pt x="63153" y="9367"/>
                </a:lnTo>
                <a:lnTo>
                  <a:pt x="68772" y="9102"/>
                </a:lnTo>
                <a:lnTo>
                  <a:pt x="80096" y="8808"/>
                </a:lnTo>
                <a:lnTo>
                  <a:pt x="108596" y="8604"/>
                </a:lnTo>
                <a:lnTo>
                  <a:pt x="114308" y="7641"/>
                </a:lnTo>
                <a:lnTo>
                  <a:pt x="120020" y="6046"/>
                </a:lnTo>
                <a:lnTo>
                  <a:pt x="125733" y="4031"/>
                </a:lnTo>
                <a:lnTo>
                  <a:pt x="131447" y="2687"/>
                </a:lnTo>
                <a:lnTo>
                  <a:pt x="137161" y="1791"/>
                </a:lnTo>
                <a:lnTo>
                  <a:pt x="142876" y="1194"/>
                </a:lnTo>
                <a:lnTo>
                  <a:pt x="147638" y="796"/>
                </a:lnTo>
                <a:lnTo>
                  <a:pt x="151765" y="531"/>
                </a:lnTo>
                <a:lnTo>
                  <a:pt x="155470" y="354"/>
                </a:lnTo>
                <a:lnTo>
                  <a:pt x="164665" y="157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35"/>
          <p:cNvSpPr/>
          <p:nvPr/>
        </p:nvSpPr>
        <p:spPr>
          <a:xfrm>
            <a:off x="6493621" y="2151707"/>
            <a:ext cx="221502" cy="334319"/>
          </a:xfrm>
          <a:custGeom>
            <a:avLst/>
            <a:gdLst/>
            <a:ahLst/>
            <a:cxnLst/>
            <a:rect l="0" t="0" r="0" b="0"/>
            <a:pathLst>
              <a:path w="221502" h="334319">
                <a:moveTo>
                  <a:pt x="212931" y="17135"/>
                </a:moveTo>
                <a:lnTo>
                  <a:pt x="204712" y="17135"/>
                </a:lnTo>
                <a:lnTo>
                  <a:pt x="199912" y="12584"/>
                </a:lnTo>
                <a:lnTo>
                  <a:pt x="197584" y="11244"/>
                </a:lnTo>
                <a:lnTo>
                  <a:pt x="192458" y="9754"/>
                </a:lnTo>
                <a:lnTo>
                  <a:pt x="187004" y="6552"/>
                </a:lnTo>
                <a:lnTo>
                  <a:pt x="184217" y="4365"/>
                </a:lnTo>
                <a:lnTo>
                  <a:pt x="181406" y="2907"/>
                </a:lnTo>
                <a:lnTo>
                  <a:pt x="175743" y="1286"/>
                </a:lnTo>
                <a:lnTo>
                  <a:pt x="171946" y="854"/>
                </a:lnTo>
                <a:lnTo>
                  <a:pt x="167511" y="566"/>
                </a:lnTo>
                <a:lnTo>
                  <a:pt x="162648" y="374"/>
                </a:lnTo>
                <a:lnTo>
                  <a:pt x="152165" y="161"/>
                </a:lnTo>
                <a:lnTo>
                  <a:pt x="112874" y="0"/>
                </a:lnTo>
                <a:lnTo>
                  <a:pt x="108127" y="949"/>
                </a:lnTo>
                <a:lnTo>
                  <a:pt x="104009" y="2535"/>
                </a:lnTo>
                <a:lnTo>
                  <a:pt x="100311" y="4544"/>
                </a:lnTo>
                <a:lnTo>
                  <a:pt x="86006" y="11923"/>
                </a:lnTo>
                <a:lnTo>
                  <a:pt x="69702" y="20142"/>
                </a:lnTo>
                <a:lnTo>
                  <a:pt x="65057" y="22949"/>
                </a:lnTo>
                <a:lnTo>
                  <a:pt x="61009" y="25774"/>
                </a:lnTo>
                <a:lnTo>
                  <a:pt x="57357" y="28609"/>
                </a:lnTo>
                <a:lnTo>
                  <a:pt x="53018" y="31452"/>
                </a:lnTo>
                <a:lnTo>
                  <a:pt x="48220" y="34300"/>
                </a:lnTo>
                <a:lnTo>
                  <a:pt x="43116" y="37151"/>
                </a:lnTo>
                <a:lnTo>
                  <a:pt x="32365" y="42859"/>
                </a:lnTo>
                <a:lnTo>
                  <a:pt x="26831" y="45714"/>
                </a:lnTo>
                <a:lnTo>
                  <a:pt x="22190" y="49523"/>
                </a:lnTo>
                <a:lnTo>
                  <a:pt x="18142" y="53967"/>
                </a:lnTo>
                <a:lnTo>
                  <a:pt x="12059" y="63032"/>
                </a:lnTo>
                <a:lnTo>
                  <a:pt x="9354" y="70236"/>
                </a:lnTo>
                <a:lnTo>
                  <a:pt x="5612" y="79153"/>
                </a:lnTo>
                <a:lnTo>
                  <a:pt x="1727" y="88514"/>
                </a:lnTo>
                <a:lnTo>
                  <a:pt x="0" y="95849"/>
                </a:lnTo>
                <a:lnTo>
                  <a:pt x="492" y="99138"/>
                </a:lnTo>
                <a:lnTo>
                  <a:pt x="1772" y="102284"/>
                </a:lnTo>
                <a:lnTo>
                  <a:pt x="3579" y="105334"/>
                </a:lnTo>
                <a:lnTo>
                  <a:pt x="5586" y="113802"/>
                </a:lnTo>
                <a:lnTo>
                  <a:pt x="6121" y="118727"/>
                </a:lnTo>
                <a:lnTo>
                  <a:pt x="7430" y="122010"/>
                </a:lnTo>
                <a:lnTo>
                  <a:pt x="9256" y="124200"/>
                </a:lnTo>
                <a:lnTo>
                  <a:pt x="14776" y="127584"/>
                </a:lnTo>
                <a:lnTo>
                  <a:pt x="23580" y="132264"/>
                </a:lnTo>
                <a:lnTo>
                  <a:pt x="27642" y="134845"/>
                </a:lnTo>
                <a:lnTo>
                  <a:pt x="31303" y="137518"/>
                </a:lnTo>
                <a:lnTo>
                  <a:pt x="34696" y="140253"/>
                </a:lnTo>
                <a:lnTo>
                  <a:pt x="38862" y="142076"/>
                </a:lnTo>
                <a:lnTo>
                  <a:pt x="43545" y="143292"/>
                </a:lnTo>
                <a:lnTo>
                  <a:pt x="48572" y="144102"/>
                </a:lnTo>
                <a:lnTo>
                  <a:pt x="53828" y="143690"/>
                </a:lnTo>
                <a:lnTo>
                  <a:pt x="59237" y="142462"/>
                </a:lnTo>
                <a:lnTo>
                  <a:pt x="64749" y="140692"/>
                </a:lnTo>
                <a:lnTo>
                  <a:pt x="70328" y="138559"/>
                </a:lnTo>
                <a:lnTo>
                  <a:pt x="75953" y="136184"/>
                </a:lnTo>
                <a:lnTo>
                  <a:pt x="81607" y="133649"/>
                </a:lnTo>
                <a:lnTo>
                  <a:pt x="87282" y="131958"/>
                </a:lnTo>
                <a:lnTo>
                  <a:pt x="92970" y="130831"/>
                </a:lnTo>
                <a:lnTo>
                  <a:pt x="98668" y="130080"/>
                </a:lnTo>
                <a:lnTo>
                  <a:pt x="105323" y="127674"/>
                </a:lnTo>
                <a:lnTo>
                  <a:pt x="112617" y="124165"/>
                </a:lnTo>
                <a:lnTo>
                  <a:pt x="127390" y="116139"/>
                </a:lnTo>
                <a:lnTo>
                  <a:pt x="140305" y="109397"/>
                </a:lnTo>
                <a:lnTo>
                  <a:pt x="146416" y="105313"/>
                </a:lnTo>
                <a:lnTo>
                  <a:pt x="152395" y="100685"/>
                </a:lnTo>
                <a:lnTo>
                  <a:pt x="158286" y="95695"/>
                </a:lnTo>
                <a:lnTo>
                  <a:pt x="164119" y="91416"/>
                </a:lnTo>
                <a:lnTo>
                  <a:pt x="169912" y="87611"/>
                </a:lnTo>
                <a:lnTo>
                  <a:pt x="175680" y="84121"/>
                </a:lnTo>
                <a:lnTo>
                  <a:pt x="180477" y="79890"/>
                </a:lnTo>
                <a:lnTo>
                  <a:pt x="184627" y="75164"/>
                </a:lnTo>
                <a:lnTo>
                  <a:pt x="188347" y="70109"/>
                </a:lnTo>
                <a:lnTo>
                  <a:pt x="192732" y="65786"/>
                </a:lnTo>
                <a:lnTo>
                  <a:pt x="197560" y="61952"/>
                </a:lnTo>
                <a:lnTo>
                  <a:pt x="202684" y="58442"/>
                </a:lnTo>
                <a:lnTo>
                  <a:pt x="206099" y="55151"/>
                </a:lnTo>
                <a:lnTo>
                  <a:pt x="208377" y="52004"/>
                </a:lnTo>
                <a:lnTo>
                  <a:pt x="209895" y="48954"/>
                </a:lnTo>
                <a:lnTo>
                  <a:pt x="211582" y="40484"/>
                </a:lnTo>
                <a:lnTo>
                  <a:pt x="212331" y="31322"/>
                </a:lnTo>
                <a:lnTo>
                  <a:pt x="212754" y="21762"/>
                </a:lnTo>
                <a:lnTo>
                  <a:pt x="212853" y="19192"/>
                </a:lnTo>
                <a:lnTo>
                  <a:pt x="210356" y="15509"/>
                </a:lnTo>
                <a:lnTo>
                  <a:pt x="204368" y="8573"/>
                </a:lnTo>
                <a:lnTo>
                  <a:pt x="204361" y="13117"/>
                </a:lnTo>
                <a:lnTo>
                  <a:pt x="201820" y="20429"/>
                </a:lnTo>
                <a:lnTo>
                  <a:pt x="198468" y="29077"/>
                </a:lnTo>
                <a:lnTo>
                  <a:pt x="196978" y="36095"/>
                </a:lnTo>
                <a:lnTo>
                  <a:pt x="196316" y="44929"/>
                </a:lnTo>
                <a:lnTo>
                  <a:pt x="196139" y="49952"/>
                </a:lnTo>
                <a:lnTo>
                  <a:pt x="196974" y="56158"/>
                </a:lnTo>
                <a:lnTo>
                  <a:pt x="198483" y="63153"/>
                </a:lnTo>
                <a:lnTo>
                  <a:pt x="200442" y="70674"/>
                </a:lnTo>
                <a:lnTo>
                  <a:pt x="201747" y="77592"/>
                </a:lnTo>
                <a:lnTo>
                  <a:pt x="202618" y="84110"/>
                </a:lnTo>
                <a:lnTo>
                  <a:pt x="203198" y="90360"/>
                </a:lnTo>
                <a:lnTo>
                  <a:pt x="204537" y="97384"/>
                </a:lnTo>
                <a:lnTo>
                  <a:pt x="206383" y="104924"/>
                </a:lnTo>
                <a:lnTo>
                  <a:pt x="208566" y="112809"/>
                </a:lnTo>
                <a:lnTo>
                  <a:pt x="210020" y="119970"/>
                </a:lnTo>
                <a:lnTo>
                  <a:pt x="210991" y="126649"/>
                </a:lnTo>
                <a:lnTo>
                  <a:pt x="211637" y="133007"/>
                </a:lnTo>
                <a:lnTo>
                  <a:pt x="212068" y="140103"/>
                </a:lnTo>
                <a:lnTo>
                  <a:pt x="212548" y="155607"/>
                </a:lnTo>
                <a:lnTo>
                  <a:pt x="213628" y="163743"/>
                </a:lnTo>
                <a:lnTo>
                  <a:pt x="215301" y="172024"/>
                </a:lnTo>
                <a:lnTo>
                  <a:pt x="217368" y="180402"/>
                </a:lnTo>
                <a:lnTo>
                  <a:pt x="218746" y="188844"/>
                </a:lnTo>
                <a:lnTo>
                  <a:pt x="219666" y="197331"/>
                </a:lnTo>
                <a:lnTo>
                  <a:pt x="220278" y="205845"/>
                </a:lnTo>
                <a:lnTo>
                  <a:pt x="220686" y="213427"/>
                </a:lnTo>
                <a:lnTo>
                  <a:pt x="221141" y="226931"/>
                </a:lnTo>
                <a:lnTo>
                  <a:pt x="221456" y="263732"/>
                </a:lnTo>
                <a:lnTo>
                  <a:pt x="221501" y="301074"/>
                </a:lnTo>
                <a:lnTo>
                  <a:pt x="218963" y="310335"/>
                </a:lnTo>
                <a:lnTo>
                  <a:pt x="214123" y="322701"/>
                </a:lnTo>
                <a:lnTo>
                  <a:pt x="213036" y="332859"/>
                </a:lnTo>
                <a:lnTo>
                  <a:pt x="212931" y="3343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36"/>
          <p:cNvSpPr/>
          <p:nvPr/>
        </p:nvSpPr>
        <p:spPr>
          <a:xfrm>
            <a:off x="6955155" y="2254567"/>
            <a:ext cx="231458" cy="214314"/>
          </a:xfrm>
          <a:custGeom>
            <a:avLst/>
            <a:gdLst/>
            <a:ahLst/>
            <a:cxnLst/>
            <a:rect l="0" t="0" r="0" b="0"/>
            <a:pathLst>
              <a:path w="231458" h="214314">
                <a:moveTo>
                  <a:pt x="0" y="0"/>
                </a:moveTo>
                <a:lnTo>
                  <a:pt x="0" y="7381"/>
                </a:lnTo>
                <a:lnTo>
                  <a:pt x="4551" y="12770"/>
                </a:lnTo>
                <a:lnTo>
                  <a:pt x="5891" y="15181"/>
                </a:lnTo>
                <a:lnTo>
                  <a:pt x="7381" y="20400"/>
                </a:lnTo>
                <a:lnTo>
                  <a:pt x="8730" y="22172"/>
                </a:lnTo>
                <a:lnTo>
                  <a:pt x="10583" y="23354"/>
                </a:lnTo>
                <a:lnTo>
                  <a:pt x="12770" y="24142"/>
                </a:lnTo>
                <a:lnTo>
                  <a:pt x="14228" y="26572"/>
                </a:lnTo>
                <a:lnTo>
                  <a:pt x="15200" y="30098"/>
                </a:lnTo>
                <a:lnTo>
                  <a:pt x="15848" y="34352"/>
                </a:lnTo>
                <a:lnTo>
                  <a:pt x="17233" y="38142"/>
                </a:lnTo>
                <a:lnTo>
                  <a:pt x="19109" y="41620"/>
                </a:lnTo>
                <a:lnTo>
                  <a:pt x="21311" y="44892"/>
                </a:lnTo>
                <a:lnTo>
                  <a:pt x="24684" y="48978"/>
                </a:lnTo>
                <a:lnTo>
                  <a:pt x="28839" y="53607"/>
                </a:lnTo>
                <a:lnTo>
                  <a:pt x="33513" y="58598"/>
                </a:lnTo>
                <a:lnTo>
                  <a:pt x="38535" y="62878"/>
                </a:lnTo>
                <a:lnTo>
                  <a:pt x="43787" y="66684"/>
                </a:lnTo>
                <a:lnTo>
                  <a:pt x="49194" y="70173"/>
                </a:lnTo>
                <a:lnTo>
                  <a:pt x="53750" y="74405"/>
                </a:lnTo>
                <a:lnTo>
                  <a:pt x="57741" y="79131"/>
                </a:lnTo>
                <a:lnTo>
                  <a:pt x="61353" y="84186"/>
                </a:lnTo>
                <a:lnTo>
                  <a:pt x="65667" y="88509"/>
                </a:lnTo>
                <a:lnTo>
                  <a:pt x="70448" y="92344"/>
                </a:lnTo>
                <a:lnTo>
                  <a:pt x="75540" y="95853"/>
                </a:lnTo>
                <a:lnTo>
                  <a:pt x="80840" y="100097"/>
                </a:lnTo>
                <a:lnTo>
                  <a:pt x="86278" y="104831"/>
                </a:lnTo>
                <a:lnTo>
                  <a:pt x="91809" y="109892"/>
                </a:lnTo>
                <a:lnTo>
                  <a:pt x="97401" y="114219"/>
                </a:lnTo>
                <a:lnTo>
                  <a:pt x="103034" y="118056"/>
                </a:lnTo>
                <a:lnTo>
                  <a:pt x="108693" y="121567"/>
                </a:lnTo>
                <a:lnTo>
                  <a:pt x="114373" y="124859"/>
                </a:lnTo>
                <a:lnTo>
                  <a:pt x="125762" y="131058"/>
                </a:lnTo>
                <a:lnTo>
                  <a:pt x="131466" y="134997"/>
                </a:lnTo>
                <a:lnTo>
                  <a:pt x="137174" y="139528"/>
                </a:lnTo>
                <a:lnTo>
                  <a:pt x="142884" y="144454"/>
                </a:lnTo>
                <a:lnTo>
                  <a:pt x="151769" y="152467"/>
                </a:lnTo>
                <a:lnTo>
                  <a:pt x="155472" y="155937"/>
                </a:lnTo>
                <a:lnTo>
                  <a:pt x="159845" y="159203"/>
                </a:lnTo>
                <a:lnTo>
                  <a:pt x="164666" y="162333"/>
                </a:lnTo>
                <a:lnTo>
                  <a:pt x="169785" y="165372"/>
                </a:lnTo>
                <a:lnTo>
                  <a:pt x="174150" y="168350"/>
                </a:lnTo>
                <a:lnTo>
                  <a:pt x="178012" y="171289"/>
                </a:lnTo>
                <a:lnTo>
                  <a:pt x="181539" y="174200"/>
                </a:lnTo>
                <a:lnTo>
                  <a:pt x="187999" y="177435"/>
                </a:lnTo>
                <a:lnTo>
                  <a:pt x="191056" y="178298"/>
                </a:lnTo>
                <a:lnTo>
                  <a:pt x="196991" y="181796"/>
                </a:lnTo>
                <a:lnTo>
                  <a:pt x="202804" y="186526"/>
                </a:lnTo>
                <a:lnTo>
                  <a:pt x="208562" y="191803"/>
                </a:lnTo>
                <a:lnTo>
                  <a:pt x="210479" y="194544"/>
                </a:lnTo>
                <a:lnTo>
                  <a:pt x="212609" y="200129"/>
                </a:lnTo>
                <a:lnTo>
                  <a:pt x="214129" y="201999"/>
                </a:lnTo>
                <a:lnTo>
                  <a:pt x="216095" y="203246"/>
                </a:lnTo>
                <a:lnTo>
                  <a:pt x="220820" y="204632"/>
                </a:lnTo>
                <a:lnTo>
                  <a:pt x="226095" y="205247"/>
                </a:lnTo>
                <a:lnTo>
                  <a:pt x="227882" y="206364"/>
                </a:lnTo>
                <a:lnTo>
                  <a:pt x="229073" y="208061"/>
                </a:lnTo>
                <a:lnTo>
                  <a:pt x="231457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37"/>
          <p:cNvSpPr/>
          <p:nvPr/>
        </p:nvSpPr>
        <p:spPr>
          <a:xfrm>
            <a:off x="6946582" y="2280285"/>
            <a:ext cx="171451" cy="154305"/>
          </a:xfrm>
          <a:custGeom>
            <a:avLst/>
            <a:gdLst/>
            <a:ahLst/>
            <a:cxnLst/>
            <a:rect l="0" t="0" r="0" b="0"/>
            <a:pathLst>
              <a:path w="171451" h="154305">
                <a:moveTo>
                  <a:pt x="171450" y="0"/>
                </a:moveTo>
                <a:lnTo>
                  <a:pt x="166899" y="4551"/>
                </a:lnTo>
                <a:lnTo>
                  <a:pt x="164606" y="5891"/>
                </a:lnTo>
                <a:lnTo>
                  <a:pt x="159519" y="7380"/>
                </a:lnTo>
                <a:lnTo>
                  <a:pt x="155850" y="8219"/>
                </a:lnTo>
                <a:lnTo>
                  <a:pt x="152452" y="10955"/>
                </a:lnTo>
                <a:lnTo>
                  <a:pt x="150211" y="13018"/>
                </a:lnTo>
                <a:lnTo>
                  <a:pt x="133882" y="29065"/>
                </a:lnTo>
                <a:lnTo>
                  <a:pt x="53929" y="108948"/>
                </a:lnTo>
                <a:lnTo>
                  <a:pt x="48335" y="113590"/>
                </a:lnTo>
                <a:lnTo>
                  <a:pt x="42702" y="117636"/>
                </a:lnTo>
                <a:lnTo>
                  <a:pt x="37039" y="121287"/>
                </a:lnTo>
                <a:lnTo>
                  <a:pt x="32313" y="124673"/>
                </a:lnTo>
                <a:lnTo>
                  <a:pt x="28210" y="127882"/>
                </a:lnTo>
                <a:lnTo>
                  <a:pt x="24521" y="130975"/>
                </a:lnTo>
                <a:lnTo>
                  <a:pt x="21110" y="133989"/>
                </a:lnTo>
                <a:lnTo>
                  <a:pt x="14780" y="139878"/>
                </a:lnTo>
                <a:lnTo>
                  <a:pt x="11759" y="141829"/>
                </a:lnTo>
                <a:lnTo>
                  <a:pt x="8791" y="143130"/>
                </a:lnTo>
                <a:lnTo>
                  <a:pt x="5861" y="143998"/>
                </a:lnTo>
                <a:lnTo>
                  <a:pt x="3907" y="145528"/>
                </a:lnTo>
                <a:lnTo>
                  <a:pt x="2605" y="147501"/>
                </a:lnTo>
                <a:lnTo>
                  <a:pt x="0" y="15430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38"/>
          <p:cNvSpPr/>
          <p:nvPr/>
        </p:nvSpPr>
        <p:spPr>
          <a:xfrm>
            <a:off x="7383783" y="2203132"/>
            <a:ext cx="17143" cy="274172"/>
          </a:xfrm>
          <a:custGeom>
            <a:avLst/>
            <a:gdLst/>
            <a:ahLst/>
            <a:cxnLst/>
            <a:rect l="0" t="0" r="0" b="0"/>
            <a:pathLst>
              <a:path w="17143" h="274172">
                <a:moveTo>
                  <a:pt x="17142" y="0"/>
                </a:moveTo>
                <a:lnTo>
                  <a:pt x="17142" y="107407"/>
                </a:lnTo>
                <a:lnTo>
                  <a:pt x="16190" y="114467"/>
                </a:lnTo>
                <a:lnTo>
                  <a:pt x="14602" y="122032"/>
                </a:lnTo>
                <a:lnTo>
                  <a:pt x="12591" y="129932"/>
                </a:lnTo>
                <a:lnTo>
                  <a:pt x="11250" y="137104"/>
                </a:lnTo>
                <a:lnTo>
                  <a:pt x="10357" y="143790"/>
                </a:lnTo>
                <a:lnTo>
                  <a:pt x="9761" y="150153"/>
                </a:lnTo>
                <a:lnTo>
                  <a:pt x="9364" y="156299"/>
                </a:lnTo>
                <a:lnTo>
                  <a:pt x="9099" y="162302"/>
                </a:lnTo>
                <a:lnTo>
                  <a:pt x="8805" y="174052"/>
                </a:lnTo>
                <a:lnTo>
                  <a:pt x="8578" y="220017"/>
                </a:lnTo>
                <a:lnTo>
                  <a:pt x="7623" y="224784"/>
                </a:lnTo>
                <a:lnTo>
                  <a:pt x="6034" y="228913"/>
                </a:lnTo>
                <a:lnTo>
                  <a:pt x="4021" y="232619"/>
                </a:lnTo>
                <a:lnTo>
                  <a:pt x="2680" y="236042"/>
                </a:lnTo>
                <a:lnTo>
                  <a:pt x="1785" y="239276"/>
                </a:lnTo>
                <a:lnTo>
                  <a:pt x="1189" y="242385"/>
                </a:lnTo>
                <a:lnTo>
                  <a:pt x="792" y="245410"/>
                </a:lnTo>
                <a:lnTo>
                  <a:pt x="350" y="251311"/>
                </a:lnTo>
                <a:lnTo>
                  <a:pt x="153" y="257109"/>
                </a:lnTo>
                <a:lnTo>
                  <a:pt x="0" y="273817"/>
                </a:lnTo>
                <a:lnTo>
                  <a:pt x="952" y="273985"/>
                </a:lnTo>
                <a:lnTo>
                  <a:pt x="2538" y="274097"/>
                </a:lnTo>
                <a:lnTo>
                  <a:pt x="4548" y="274171"/>
                </a:lnTo>
                <a:lnTo>
                  <a:pt x="5889" y="273268"/>
                </a:lnTo>
                <a:lnTo>
                  <a:pt x="6782" y="271714"/>
                </a:lnTo>
                <a:lnTo>
                  <a:pt x="7378" y="269725"/>
                </a:lnTo>
                <a:lnTo>
                  <a:pt x="8727" y="268399"/>
                </a:lnTo>
                <a:lnTo>
                  <a:pt x="10580" y="267516"/>
                </a:lnTo>
                <a:lnTo>
                  <a:pt x="17142" y="26574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39"/>
          <p:cNvSpPr/>
          <p:nvPr/>
        </p:nvSpPr>
        <p:spPr>
          <a:xfrm>
            <a:off x="7503827" y="2203132"/>
            <a:ext cx="214237" cy="265631"/>
          </a:xfrm>
          <a:custGeom>
            <a:avLst/>
            <a:gdLst/>
            <a:ahLst/>
            <a:cxnLst/>
            <a:rect l="0" t="0" r="0" b="0"/>
            <a:pathLst>
              <a:path w="214237" h="265631">
                <a:moveTo>
                  <a:pt x="42830" y="0"/>
                </a:moveTo>
                <a:lnTo>
                  <a:pt x="42830" y="4551"/>
                </a:lnTo>
                <a:lnTo>
                  <a:pt x="41878" y="5892"/>
                </a:lnTo>
                <a:lnTo>
                  <a:pt x="40290" y="6785"/>
                </a:lnTo>
                <a:lnTo>
                  <a:pt x="38279" y="7381"/>
                </a:lnTo>
                <a:lnTo>
                  <a:pt x="36939" y="8731"/>
                </a:lnTo>
                <a:lnTo>
                  <a:pt x="36045" y="10583"/>
                </a:lnTo>
                <a:lnTo>
                  <a:pt x="34099" y="16134"/>
                </a:lnTo>
                <a:lnTo>
                  <a:pt x="32247" y="20281"/>
                </a:lnTo>
                <a:lnTo>
                  <a:pt x="30060" y="24950"/>
                </a:lnTo>
                <a:lnTo>
                  <a:pt x="28601" y="29969"/>
                </a:lnTo>
                <a:lnTo>
                  <a:pt x="27629" y="35219"/>
                </a:lnTo>
                <a:lnTo>
                  <a:pt x="26981" y="40625"/>
                </a:lnTo>
                <a:lnTo>
                  <a:pt x="25597" y="45180"/>
                </a:lnTo>
                <a:lnTo>
                  <a:pt x="21519" y="52783"/>
                </a:lnTo>
                <a:lnTo>
                  <a:pt x="19098" y="57096"/>
                </a:lnTo>
                <a:lnTo>
                  <a:pt x="13867" y="66968"/>
                </a:lnTo>
                <a:lnTo>
                  <a:pt x="12092" y="72268"/>
                </a:lnTo>
                <a:lnTo>
                  <a:pt x="10908" y="77706"/>
                </a:lnTo>
                <a:lnTo>
                  <a:pt x="10119" y="83237"/>
                </a:lnTo>
                <a:lnTo>
                  <a:pt x="9593" y="88829"/>
                </a:lnTo>
                <a:lnTo>
                  <a:pt x="9242" y="94462"/>
                </a:lnTo>
                <a:lnTo>
                  <a:pt x="9008" y="100122"/>
                </a:lnTo>
                <a:lnTo>
                  <a:pt x="7899" y="105801"/>
                </a:lnTo>
                <a:lnTo>
                  <a:pt x="6208" y="111491"/>
                </a:lnTo>
                <a:lnTo>
                  <a:pt x="4128" y="117190"/>
                </a:lnTo>
                <a:lnTo>
                  <a:pt x="2741" y="122894"/>
                </a:lnTo>
                <a:lnTo>
                  <a:pt x="1817" y="128602"/>
                </a:lnTo>
                <a:lnTo>
                  <a:pt x="1200" y="134312"/>
                </a:lnTo>
                <a:lnTo>
                  <a:pt x="790" y="140024"/>
                </a:lnTo>
                <a:lnTo>
                  <a:pt x="515" y="145737"/>
                </a:lnTo>
                <a:lnTo>
                  <a:pt x="211" y="157165"/>
                </a:lnTo>
                <a:lnTo>
                  <a:pt x="0" y="185738"/>
                </a:lnTo>
                <a:lnTo>
                  <a:pt x="942" y="190500"/>
                </a:lnTo>
                <a:lnTo>
                  <a:pt x="4528" y="198332"/>
                </a:lnTo>
                <a:lnTo>
                  <a:pt x="11902" y="212647"/>
                </a:lnTo>
                <a:lnTo>
                  <a:pt x="17337" y="220875"/>
                </a:lnTo>
                <a:lnTo>
                  <a:pt x="22927" y="227707"/>
                </a:lnTo>
                <a:lnTo>
                  <a:pt x="28587" y="233918"/>
                </a:lnTo>
                <a:lnTo>
                  <a:pt x="37128" y="242770"/>
                </a:lnTo>
                <a:lnTo>
                  <a:pt x="45692" y="251425"/>
                </a:lnTo>
                <a:lnTo>
                  <a:pt x="49500" y="253342"/>
                </a:lnTo>
                <a:lnTo>
                  <a:pt x="53945" y="254620"/>
                </a:lnTo>
                <a:lnTo>
                  <a:pt x="58812" y="255471"/>
                </a:lnTo>
                <a:lnTo>
                  <a:pt x="63010" y="256992"/>
                </a:lnTo>
                <a:lnTo>
                  <a:pt x="66761" y="258958"/>
                </a:lnTo>
                <a:lnTo>
                  <a:pt x="70214" y="261221"/>
                </a:lnTo>
                <a:lnTo>
                  <a:pt x="76590" y="263736"/>
                </a:lnTo>
                <a:lnTo>
                  <a:pt x="79624" y="264407"/>
                </a:lnTo>
                <a:lnTo>
                  <a:pt x="83553" y="264853"/>
                </a:lnTo>
                <a:lnTo>
                  <a:pt x="88076" y="265152"/>
                </a:lnTo>
                <a:lnTo>
                  <a:pt x="97229" y="265483"/>
                </a:lnTo>
                <a:lnTo>
                  <a:pt x="104472" y="265630"/>
                </a:lnTo>
                <a:lnTo>
                  <a:pt x="108690" y="264716"/>
                </a:lnTo>
                <a:lnTo>
                  <a:pt x="113408" y="263155"/>
                </a:lnTo>
                <a:lnTo>
                  <a:pt x="118456" y="261162"/>
                </a:lnTo>
                <a:lnTo>
                  <a:pt x="122775" y="258880"/>
                </a:lnTo>
                <a:lnTo>
                  <a:pt x="126607" y="256407"/>
                </a:lnTo>
                <a:lnTo>
                  <a:pt x="130114" y="253806"/>
                </a:lnTo>
                <a:lnTo>
                  <a:pt x="134357" y="251119"/>
                </a:lnTo>
                <a:lnTo>
                  <a:pt x="139090" y="248375"/>
                </a:lnTo>
                <a:lnTo>
                  <a:pt x="144151" y="245593"/>
                </a:lnTo>
                <a:lnTo>
                  <a:pt x="148478" y="242786"/>
                </a:lnTo>
                <a:lnTo>
                  <a:pt x="152314" y="239963"/>
                </a:lnTo>
                <a:lnTo>
                  <a:pt x="155825" y="237128"/>
                </a:lnTo>
                <a:lnTo>
                  <a:pt x="160070" y="233333"/>
                </a:lnTo>
                <a:lnTo>
                  <a:pt x="169867" y="224036"/>
                </a:lnTo>
                <a:lnTo>
                  <a:pt x="181541" y="212643"/>
                </a:lnTo>
                <a:lnTo>
                  <a:pt x="184834" y="208437"/>
                </a:lnTo>
                <a:lnTo>
                  <a:pt x="187982" y="203728"/>
                </a:lnTo>
                <a:lnTo>
                  <a:pt x="191033" y="198683"/>
                </a:lnTo>
                <a:lnTo>
                  <a:pt x="194020" y="193416"/>
                </a:lnTo>
                <a:lnTo>
                  <a:pt x="199877" y="182483"/>
                </a:lnTo>
                <a:lnTo>
                  <a:pt x="202774" y="177852"/>
                </a:lnTo>
                <a:lnTo>
                  <a:pt x="208531" y="170168"/>
                </a:lnTo>
                <a:lnTo>
                  <a:pt x="210447" y="165833"/>
                </a:lnTo>
                <a:lnTo>
                  <a:pt x="211725" y="161038"/>
                </a:lnTo>
                <a:lnTo>
                  <a:pt x="212577" y="155936"/>
                </a:lnTo>
                <a:lnTo>
                  <a:pt x="213523" y="147728"/>
                </a:lnTo>
                <a:lnTo>
                  <a:pt x="213943" y="139952"/>
                </a:lnTo>
                <a:lnTo>
                  <a:pt x="214180" y="124864"/>
                </a:lnTo>
                <a:lnTo>
                  <a:pt x="214236" y="113915"/>
                </a:lnTo>
                <a:lnTo>
                  <a:pt x="213298" y="108328"/>
                </a:lnTo>
                <a:lnTo>
                  <a:pt x="211720" y="102699"/>
                </a:lnTo>
                <a:lnTo>
                  <a:pt x="209716" y="97041"/>
                </a:lnTo>
                <a:lnTo>
                  <a:pt x="208379" y="92317"/>
                </a:lnTo>
                <a:lnTo>
                  <a:pt x="206895" y="84527"/>
                </a:lnTo>
                <a:lnTo>
                  <a:pt x="205547" y="80164"/>
                </a:lnTo>
                <a:lnTo>
                  <a:pt x="203695" y="75350"/>
                </a:lnTo>
                <a:lnTo>
                  <a:pt x="201508" y="70236"/>
                </a:lnTo>
                <a:lnTo>
                  <a:pt x="196539" y="62014"/>
                </a:lnTo>
                <a:lnTo>
                  <a:pt x="193880" y="58487"/>
                </a:lnTo>
                <a:lnTo>
                  <a:pt x="190203" y="55184"/>
                </a:lnTo>
                <a:lnTo>
                  <a:pt x="185846" y="52029"/>
                </a:lnTo>
                <a:lnTo>
                  <a:pt x="181037" y="48974"/>
                </a:lnTo>
                <a:lnTo>
                  <a:pt x="175925" y="45984"/>
                </a:lnTo>
                <a:lnTo>
                  <a:pt x="170613" y="43039"/>
                </a:lnTo>
                <a:lnTo>
                  <a:pt x="159630" y="37226"/>
                </a:lnTo>
                <a:lnTo>
                  <a:pt x="148398" y="31467"/>
                </a:lnTo>
                <a:lnTo>
                  <a:pt x="142737" y="29551"/>
                </a:lnTo>
                <a:lnTo>
                  <a:pt x="137057" y="28273"/>
                </a:lnTo>
                <a:lnTo>
                  <a:pt x="131365" y="27421"/>
                </a:lnTo>
                <a:lnTo>
                  <a:pt x="126618" y="25901"/>
                </a:lnTo>
                <a:lnTo>
                  <a:pt x="122502" y="23935"/>
                </a:lnTo>
                <a:lnTo>
                  <a:pt x="118804" y="21671"/>
                </a:lnTo>
                <a:lnTo>
                  <a:pt x="114435" y="20163"/>
                </a:lnTo>
                <a:lnTo>
                  <a:pt x="109616" y="19157"/>
                </a:lnTo>
                <a:lnTo>
                  <a:pt x="104500" y="18486"/>
                </a:lnTo>
                <a:lnTo>
                  <a:pt x="99183" y="18039"/>
                </a:lnTo>
                <a:lnTo>
                  <a:pt x="93734" y="17741"/>
                </a:lnTo>
                <a:lnTo>
                  <a:pt x="79503" y="17322"/>
                </a:lnTo>
                <a:lnTo>
                  <a:pt x="60184" y="17160"/>
                </a:lnTo>
                <a:lnTo>
                  <a:pt x="57257" y="17155"/>
                </a:lnTo>
                <a:lnTo>
                  <a:pt x="55306" y="16200"/>
                </a:lnTo>
                <a:lnTo>
                  <a:pt x="54004" y="14610"/>
                </a:lnTo>
                <a:lnTo>
                  <a:pt x="53137" y="12597"/>
                </a:lnTo>
                <a:lnTo>
                  <a:pt x="51607" y="11256"/>
                </a:lnTo>
                <a:lnTo>
                  <a:pt x="49633" y="10361"/>
                </a:lnTo>
                <a:lnTo>
                  <a:pt x="42830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40"/>
          <p:cNvSpPr/>
          <p:nvPr/>
        </p:nvSpPr>
        <p:spPr>
          <a:xfrm>
            <a:off x="7683817" y="2040393"/>
            <a:ext cx="282893" cy="128447"/>
          </a:xfrm>
          <a:custGeom>
            <a:avLst/>
            <a:gdLst/>
            <a:ahLst/>
            <a:cxnLst/>
            <a:rect l="0" t="0" r="0" b="0"/>
            <a:pathLst>
              <a:path w="282893" h="128447">
                <a:moveTo>
                  <a:pt x="0" y="51296"/>
                </a:moveTo>
                <a:lnTo>
                  <a:pt x="0" y="35352"/>
                </a:lnTo>
                <a:lnTo>
                  <a:pt x="953" y="34952"/>
                </a:lnTo>
                <a:lnTo>
                  <a:pt x="4551" y="34507"/>
                </a:lnTo>
                <a:lnTo>
                  <a:pt x="5891" y="33436"/>
                </a:lnTo>
                <a:lnTo>
                  <a:pt x="6785" y="31770"/>
                </a:lnTo>
                <a:lnTo>
                  <a:pt x="7381" y="29706"/>
                </a:lnTo>
                <a:lnTo>
                  <a:pt x="8731" y="28330"/>
                </a:lnTo>
                <a:lnTo>
                  <a:pt x="10583" y="27413"/>
                </a:lnTo>
                <a:lnTo>
                  <a:pt x="12771" y="26802"/>
                </a:lnTo>
                <a:lnTo>
                  <a:pt x="17741" y="23582"/>
                </a:lnTo>
                <a:lnTo>
                  <a:pt x="20400" y="21391"/>
                </a:lnTo>
                <a:lnTo>
                  <a:pt x="24078" y="19929"/>
                </a:lnTo>
                <a:lnTo>
                  <a:pt x="28434" y="18955"/>
                </a:lnTo>
                <a:lnTo>
                  <a:pt x="33244" y="18306"/>
                </a:lnTo>
                <a:lnTo>
                  <a:pt x="41127" y="15044"/>
                </a:lnTo>
                <a:lnTo>
                  <a:pt x="44563" y="12841"/>
                </a:lnTo>
                <a:lnTo>
                  <a:pt x="48759" y="10419"/>
                </a:lnTo>
                <a:lnTo>
                  <a:pt x="58501" y="5189"/>
                </a:lnTo>
                <a:lnTo>
                  <a:pt x="63765" y="3413"/>
                </a:lnTo>
                <a:lnTo>
                  <a:pt x="69181" y="2229"/>
                </a:lnTo>
                <a:lnTo>
                  <a:pt x="74695" y="1440"/>
                </a:lnTo>
                <a:lnTo>
                  <a:pt x="83363" y="563"/>
                </a:lnTo>
                <a:lnTo>
                  <a:pt x="90391" y="173"/>
                </a:lnTo>
                <a:lnTo>
                  <a:pt x="96689" y="0"/>
                </a:lnTo>
                <a:lnTo>
                  <a:pt x="99702" y="906"/>
                </a:lnTo>
                <a:lnTo>
                  <a:pt x="105589" y="4453"/>
                </a:lnTo>
                <a:lnTo>
                  <a:pt x="111381" y="6665"/>
                </a:lnTo>
                <a:lnTo>
                  <a:pt x="114259" y="7255"/>
                </a:lnTo>
                <a:lnTo>
                  <a:pt x="116178" y="8600"/>
                </a:lnTo>
                <a:lnTo>
                  <a:pt x="117457" y="10450"/>
                </a:lnTo>
                <a:lnTo>
                  <a:pt x="118310" y="12635"/>
                </a:lnTo>
                <a:lnTo>
                  <a:pt x="119831" y="14093"/>
                </a:lnTo>
                <a:lnTo>
                  <a:pt x="121797" y="15064"/>
                </a:lnTo>
                <a:lnTo>
                  <a:pt x="124061" y="15711"/>
                </a:lnTo>
                <a:lnTo>
                  <a:pt x="125569" y="17096"/>
                </a:lnTo>
                <a:lnTo>
                  <a:pt x="126576" y="18971"/>
                </a:lnTo>
                <a:lnTo>
                  <a:pt x="127247" y="21174"/>
                </a:lnTo>
                <a:lnTo>
                  <a:pt x="127693" y="23595"/>
                </a:lnTo>
                <a:lnTo>
                  <a:pt x="127992" y="26161"/>
                </a:lnTo>
                <a:lnTo>
                  <a:pt x="128190" y="28825"/>
                </a:lnTo>
                <a:lnTo>
                  <a:pt x="127370" y="31553"/>
                </a:lnTo>
                <a:lnTo>
                  <a:pt x="125871" y="34324"/>
                </a:lnTo>
                <a:lnTo>
                  <a:pt x="123919" y="37124"/>
                </a:lnTo>
                <a:lnTo>
                  <a:pt x="122618" y="39943"/>
                </a:lnTo>
                <a:lnTo>
                  <a:pt x="121750" y="42775"/>
                </a:lnTo>
                <a:lnTo>
                  <a:pt x="121171" y="45616"/>
                </a:lnTo>
                <a:lnTo>
                  <a:pt x="119833" y="49414"/>
                </a:lnTo>
                <a:lnTo>
                  <a:pt x="117989" y="53852"/>
                </a:lnTo>
                <a:lnTo>
                  <a:pt x="115806" y="58715"/>
                </a:lnTo>
                <a:lnTo>
                  <a:pt x="113400" y="62910"/>
                </a:lnTo>
                <a:lnTo>
                  <a:pt x="110842" y="66659"/>
                </a:lnTo>
                <a:lnTo>
                  <a:pt x="108185" y="70110"/>
                </a:lnTo>
                <a:lnTo>
                  <a:pt x="105461" y="73364"/>
                </a:lnTo>
                <a:lnTo>
                  <a:pt x="102692" y="76486"/>
                </a:lnTo>
                <a:lnTo>
                  <a:pt x="99894" y="79519"/>
                </a:lnTo>
                <a:lnTo>
                  <a:pt x="98028" y="82494"/>
                </a:lnTo>
                <a:lnTo>
                  <a:pt x="96785" y="85430"/>
                </a:lnTo>
                <a:lnTo>
                  <a:pt x="95956" y="88340"/>
                </a:lnTo>
                <a:lnTo>
                  <a:pt x="94450" y="90280"/>
                </a:lnTo>
                <a:lnTo>
                  <a:pt x="92495" y="91573"/>
                </a:lnTo>
                <a:lnTo>
                  <a:pt x="90238" y="92435"/>
                </a:lnTo>
                <a:lnTo>
                  <a:pt x="85190" y="95933"/>
                </a:lnTo>
                <a:lnTo>
                  <a:pt x="82512" y="98199"/>
                </a:lnTo>
                <a:lnTo>
                  <a:pt x="80725" y="100662"/>
                </a:lnTo>
                <a:lnTo>
                  <a:pt x="79534" y="103257"/>
                </a:lnTo>
                <a:lnTo>
                  <a:pt x="78740" y="105939"/>
                </a:lnTo>
                <a:lnTo>
                  <a:pt x="77258" y="107728"/>
                </a:lnTo>
                <a:lnTo>
                  <a:pt x="75319" y="108920"/>
                </a:lnTo>
                <a:lnTo>
                  <a:pt x="73073" y="109714"/>
                </a:lnTo>
                <a:lnTo>
                  <a:pt x="71575" y="111197"/>
                </a:lnTo>
                <a:lnTo>
                  <a:pt x="70577" y="113138"/>
                </a:lnTo>
                <a:lnTo>
                  <a:pt x="68974" y="118545"/>
                </a:lnTo>
                <a:lnTo>
                  <a:pt x="71295" y="121825"/>
                </a:lnTo>
                <a:lnTo>
                  <a:pt x="76810" y="128061"/>
                </a:lnTo>
                <a:lnTo>
                  <a:pt x="83929" y="128373"/>
                </a:lnTo>
                <a:lnTo>
                  <a:pt x="117701" y="128446"/>
                </a:lnTo>
                <a:lnTo>
                  <a:pt x="123235" y="127495"/>
                </a:lnTo>
                <a:lnTo>
                  <a:pt x="128829" y="125908"/>
                </a:lnTo>
                <a:lnTo>
                  <a:pt x="134464" y="123897"/>
                </a:lnTo>
                <a:lnTo>
                  <a:pt x="140125" y="122557"/>
                </a:lnTo>
                <a:lnTo>
                  <a:pt x="145805" y="121664"/>
                </a:lnTo>
                <a:lnTo>
                  <a:pt x="151495" y="121068"/>
                </a:lnTo>
                <a:lnTo>
                  <a:pt x="158147" y="119718"/>
                </a:lnTo>
                <a:lnTo>
                  <a:pt x="165439" y="117866"/>
                </a:lnTo>
                <a:lnTo>
                  <a:pt x="173158" y="115679"/>
                </a:lnTo>
                <a:lnTo>
                  <a:pt x="180209" y="113268"/>
                </a:lnTo>
                <a:lnTo>
                  <a:pt x="186814" y="110708"/>
                </a:lnTo>
                <a:lnTo>
                  <a:pt x="193123" y="108049"/>
                </a:lnTo>
                <a:lnTo>
                  <a:pt x="200186" y="106277"/>
                </a:lnTo>
                <a:lnTo>
                  <a:pt x="207752" y="105095"/>
                </a:lnTo>
                <a:lnTo>
                  <a:pt x="215654" y="104307"/>
                </a:lnTo>
                <a:lnTo>
                  <a:pt x="221874" y="103782"/>
                </a:lnTo>
                <a:lnTo>
                  <a:pt x="226973" y="103432"/>
                </a:lnTo>
                <a:lnTo>
                  <a:pt x="231326" y="103199"/>
                </a:lnTo>
                <a:lnTo>
                  <a:pt x="241242" y="102939"/>
                </a:lnTo>
                <a:lnTo>
                  <a:pt x="277050" y="102735"/>
                </a:lnTo>
                <a:lnTo>
                  <a:pt x="278998" y="103686"/>
                </a:lnTo>
                <a:lnTo>
                  <a:pt x="280296" y="105273"/>
                </a:lnTo>
                <a:lnTo>
                  <a:pt x="282892" y="11130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4143492" y="2760708"/>
            <a:ext cx="4860491" cy="513835"/>
            <a:chOff x="4143492" y="2760708"/>
            <a:chExt cx="4860491" cy="513835"/>
          </a:xfrm>
        </p:grpSpPr>
        <p:sp>
          <p:nvSpPr>
            <p:cNvPr id="49" name="SMARTPenAnnotation241"/>
            <p:cNvSpPr/>
            <p:nvPr/>
          </p:nvSpPr>
          <p:spPr>
            <a:xfrm>
              <a:off x="4674870" y="3180546"/>
              <a:ext cx="102826" cy="92809"/>
            </a:xfrm>
            <a:custGeom>
              <a:avLst/>
              <a:gdLst/>
              <a:ahLst/>
              <a:cxnLst/>
              <a:rect l="0" t="0" r="0" b="0"/>
              <a:pathLst>
                <a:path w="102826" h="92809">
                  <a:moveTo>
                    <a:pt x="42862" y="34141"/>
                  </a:moveTo>
                  <a:lnTo>
                    <a:pt x="42862" y="29590"/>
                  </a:lnTo>
                  <a:lnTo>
                    <a:pt x="43815" y="28249"/>
                  </a:lnTo>
                  <a:lnTo>
                    <a:pt x="45402" y="27356"/>
                  </a:lnTo>
                  <a:lnTo>
                    <a:pt x="50243" y="25922"/>
                  </a:lnTo>
                  <a:lnTo>
                    <a:pt x="53445" y="23185"/>
                  </a:lnTo>
                  <a:lnTo>
                    <a:pt x="55632" y="21122"/>
                  </a:lnTo>
                  <a:lnTo>
                    <a:pt x="58043" y="19747"/>
                  </a:lnTo>
                  <a:lnTo>
                    <a:pt x="60603" y="18830"/>
                  </a:lnTo>
                  <a:lnTo>
                    <a:pt x="63262" y="18219"/>
                  </a:lnTo>
                  <a:lnTo>
                    <a:pt x="65987" y="17811"/>
                  </a:lnTo>
                  <a:lnTo>
                    <a:pt x="68756" y="17539"/>
                  </a:lnTo>
                  <a:lnTo>
                    <a:pt x="71555" y="17358"/>
                  </a:lnTo>
                  <a:lnTo>
                    <a:pt x="74373" y="17238"/>
                  </a:lnTo>
                  <a:lnTo>
                    <a:pt x="80044" y="17104"/>
                  </a:lnTo>
                  <a:lnTo>
                    <a:pt x="82890" y="18020"/>
                  </a:lnTo>
                  <a:lnTo>
                    <a:pt x="85740" y="19584"/>
                  </a:lnTo>
                  <a:lnTo>
                    <a:pt x="88593" y="21579"/>
                  </a:lnTo>
                  <a:lnTo>
                    <a:pt x="91446" y="22909"/>
                  </a:lnTo>
                  <a:lnTo>
                    <a:pt x="94302" y="23795"/>
                  </a:lnTo>
                  <a:lnTo>
                    <a:pt x="97158" y="24387"/>
                  </a:lnTo>
                  <a:lnTo>
                    <a:pt x="99061" y="25733"/>
                  </a:lnTo>
                  <a:lnTo>
                    <a:pt x="100331" y="27583"/>
                  </a:lnTo>
                  <a:lnTo>
                    <a:pt x="101178" y="29769"/>
                  </a:lnTo>
                  <a:lnTo>
                    <a:pt x="101741" y="32179"/>
                  </a:lnTo>
                  <a:lnTo>
                    <a:pt x="102118" y="34738"/>
                  </a:lnTo>
                  <a:lnTo>
                    <a:pt x="102368" y="37397"/>
                  </a:lnTo>
                  <a:lnTo>
                    <a:pt x="102535" y="40121"/>
                  </a:lnTo>
                  <a:lnTo>
                    <a:pt x="102721" y="45689"/>
                  </a:lnTo>
                  <a:lnTo>
                    <a:pt x="102825" y="54179"/>
                  </a:lnTo>
                  <a:lnTo>
                    <a:pt x="101888" y="57024"/>
                  </a:lnTo>
                  <a:lnTo>
                    <a:pt x="100310" y="59874"/>
                  </a:lnTo>
                  <a:lnTo>
                    <a:pt x="98306" y="62726"/>
                  </a:lnTo>
                  <a:lnTo>
                    <a:pt x="96970" y="65581"/>
                  </a:lnTo>
                  <a:lnTo>
                    <a:pt x="96079" y="68436"/>
                  </a:lnTo>
                  <a:lnTo>
                    <a:pt x="95485" y="71292"/>
                  </a:lnTo>
                  <a:lnTo>
                    <a:pt x="93184" y="74148"/>
                  </a:lnTo>
                  <a:lnTo>
                    <a:pt x="89745" y="77005"/>
                  </a:lnTo>
                  <a:lnTo>
                    <a:pt x="85547" y="79862"/>
                  </a:lnTo>
                  <a:lnTo>
                    <a:pt x="81797" y="81767"/>
                  </a:lnTo>
                  <a:lnTo>
                    <a:pt x="78343" y="83036"/>
                  </a:lnTo>
                  <a:lnTo>
                    <a:pt x="75089" y="83883"/>
                  </a:lnTo>
                  <a:lnTo>
                    <a:pt x="71967" y="85400"/>
                  </a:lnTo>
                  <a:lnTo>
                    <a:pt x="68933" y="87364"/>
                  </a:lnTo>
                  <a:lnTo>
                    <a:pt x="65958" y="89625"/>
                  </a:lnTo>
                  <a:lnTo>
                    <a:pt x="62069" y="91133"/>
                  </a:lnTo>
                  <a:lnTo>
                    <a:pt x="57572" y="92138"/>
                  </a:lnTo>
                  <a:lnTo>
                    <a:pt x="52669" y="92808"/>
                  </a:lnTo>
                  <a:lnTo>
                    <a:pt x="48447" y="92303"/>
                  </a:lnTo>
                  <a:lnTo>
                    <a:pt x="44681" y="91013"/>
                  </a:lnTo>
                  <a:lnTo>
                    <a:pt x="41217" y="89201"/>
                  </a:lnTo>
                  <a:lnTo>
                    <a:pt x="37955" y="87993"/>
                  </a:lnTo>
                  <a:lnTo>
                    <a:pt x="34828" y="87187"/>
                  </a:lnTo>
                  <a:lnTo>
                    <a:pt x="31791" y="86650"/>
                  </a:lnTo>
                  <a:lnTo>
                    <a:pt x="28814" y="85339"/>
                  </a:lnTo>
                  <a:lnTo>
                    <a:pt x="25877" y="83514"/>
                  </a:lnTo>
                  <a:lnTo>
                    <a:pt x="22966" y="81344"/>
                  </a:lnTo>
                  <a:lnTo>
                    <a:pt x="20073" y="78944"/>
                  </a:lnTo>
                  <a:lnTo>
                    <a:pt x="17192" y="76392"/>
                  </a:lnTo>
                  <a:lnTo>
                    <a:pt x="14318" y="73739"/>
                  </a:lnTo>
                  <a:lnTo>
                    <a:pt x="12403" y="71017"/>
                  </a:lnTo>
                  <a:lnTo>
                    <a:pt x="11126" y="68250"/>
                  </a:lnTo>
                  <a:lnTo>
                    <a:pt x="10275" y="65453"/>
                  </a:lnTo>
                  <a:lnTo>
                    <a:pt x="9708" y="61683"/>
                  </a:lnTo>
                  <a:lnTo>
                    <a:pt x="9329" y="57265"/>
                  </a:lnTo>
                  <a:lnTo>
                    <a:pt x="8908" y="48228"/>
                  </a:lnTo>
                  <a:lnTo>
                    <a:pt x="8722" y="41037"/>
                  </a:lnTo>
                  <a:lnTo>
                    <a:pt x="9624" y="37786"/>
                  </a:lnTo>
                  <a:lnTo>
                    <a:pt x="11179" y="34666"/>
                  </a:lnTo>
                  <a:lnTo>
                    <a:pt x="13167" y="31634"/>
                  </a:lnTo>
                  <a:lnTo>
                    <a:pt x="15446" y="28659"/>
                  </a:lnTo>
                  <a:lnTo>
                    <a:pt x="17917" y="25724"/>
                  </a:lnTo>
                  <a:lnTo>
                    <a:pt x="20517" y="22815"/>
                  </a:lnTo>
                  <a:lnTo>
                    <a:pt x="25946" y="17042"/>
                  </a:lnTo>
                  <a:lnTo>
                    <a:pt x="37192" y="5575"/>
                  </a:lnTo>
                  <a:lnTo>
                    <a:pt x="40034" y="3667"/>
                  </a:lnTo>
                  <a:lnTo>
                    <a:pt x="42882" y="2395"/>
                  </a:lnTo>
                  <a:lnTo>
                    <a:pt x="45733" y="1547"/>
                  </a:lnTo>
                  <a:lnTo>
                    <a:pt x="49538" y="982"/>
                  </a:lnTo>
                  <a:lnTo>
                    <a:pt x="53980" y="605"/>
                  </a:lnTo>
                  <a:lnTo>
                    <a:pt x="63044" y="186"/>
                  </a:lnTo>
                  <a:lnTo>
                    <a:pt x="70246" y="0"/>
                  </a:lnTo>
                  <a:lnTo>
                    <a:pt x="73501" y="903"/>
                  </a:lnTo>
                  <a:lnTo>
                    <a:pt x="76623" y="2457"/>
                  </a:lnTo>
                  <a:lnTo>
                    <a:pt x="79657" y="4446"/>
                  </a:lnTo>
                  <a:lnTo>
                    <a:pt x="81679" y="6724"/>
                  </a:lnTo>
                  <a:lnTo>
                    <a:pt x="83028" y="9196"/>
                  </a:lnTo>
                  <a:lnTo>
                    <a:pt x="83927" y="11796"/>
                  </a:lnTo>
                  <a:lnTo>
                    <a:pt x="84526" y="14482"/>
                  </a:lnTo>
                  <a:lnTo>
                    <a:pt x="84925" y="17225"/>
                  </a:lnTo>
                  <a:lnTo>
                    <a:pt x="85192" y="20006"/>
                  </a:lnTo>
                  <a:lnTo>
                    <a:pt x="85369" y="22813"/>
                  </a:lnTo>
                  <a:lnTo>
                    <a:pt x="85488" y="25636"/>
                  </a:lnTo>
                  <a:lnTo>
                    <a:pt x="85619" y="31314"/>
                  </a:lnTo>
                  <a:lnTo>
                    <a:pt x="85678" y="37012"/>
                  </a:lnTo>
                  <a:lnTo>
                    <a:pt x="84741" y="39865"/>
                  </a:lnTo>
                  <a:lnTo>
                    <a:pt x="83164" y="42720"/>
                  </a:lnTo>
                  <a:lnTo>
                    <a:pt x="81160" y="45575"/>
                  </a:lnTo>
                  <a:lnTo>
                    <a:pt x="79824" y="48431"/>
                  </a:lnTo>
                  <a:lnTo>
                    <a:pt x="78934" y="51288"/>
                  </a:lnTo>
                  <a:lnTo>
                    <a:pt x="78340" y="54145"/>
                  </a:lnTo>
                  <a:lnTo>
                    <a:pt x="76991" y="56050"/>
                  </a:lnTo>
                  <a:lnTo>
                    <a:pt x="75140" y="57319"/>
                  </a:lnTo>
                  <a:lnTo>
                    <a:pt x="72953" y="58166"/>
                  </a:lnTo>
                  <a:lnTo>
                    <a:pt x="70543" y="59682"/>
                  </a:lnTo>
                  <a:lnTo>
                    <a:pt x="67983" y="61646"/>
                  </a:lnTo>
                  <a:lnTo>
                    <a:pt x="65325" y="63908"/>
                  </a:lnTo>
                  <a:lnTo>
                    <a:pt x="61647" y="65415"/>
                  </a:lnTo>
                  <a:lnTo>
                    <a:pt x="57290" y="66421"/>
                  </a:lnTo>
                  <a:lnTo>
                    <a:pt x="52481" y="67091"/>
                  </a:lnTo>
                  <a:lnTo>
                    <a:pt x="48322" y="67538"/>
                  </a:lnTo>
                  <a:lnTo>
                    <a:pt x="44597" y="67835"/>
                  </a:lnTo>
                  <a:lnTo>
                    <a:pt x="41161" y="68034"/>
                  </a:lnTo>
                  <a:lnTo>
                    <a:pt x="34804" y="68255"/>
                  </a:lnTo>
                  <a:lnTo>
                    <a:pt x="22961" y="68396"/>
                  </a:lnTo>
                  <a:lnTo>
                    <a:pt x="20070" y="67455"/>
                  </a:lnTo>
                  <a:lnTo>
                    <a:pt x="17190" y="65876"/>
                  </a:lnTo>
                  <a:lnTo>
                    <a:pt x="14317" y="63870"/>
                  </a:lnTo>
                  <a:lnTo>
                    <a:pt x="12402" y="61580"/>
                  </a:lnTo>
                  <a:lnTo>
                    <a:pt x="11125" y="59101"/>
                  </a:lnTo>
                  <a:lnTo>
                    <a:pt x="10274" y="56496"/>
                  </a:lnTo>
                  <a:lnTo>
                    <a:pt x="8754" y="53807"/>
                  </a:lnTo>
                  <a:lnTo>
                    <a:pt x="6789" y="51062"/>
                  </a:lnTo>
                  <a:lnTo>
                    <a:pt x="4525" y="48279"/>
                  </a:lnTo>
                  <a:lnTo>
                    <a:pt x="3017" y="45472"/>
                  </a:lnTo>
                  <a:lnTo>
                    <a:pt x="2011" y="42647"/>
                  </a:lnTo>
                  <a:lnTo>
                    <a:pt x="0" y="3414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242"/>
            <p:cNvSpPr/>
            <p:nvPr/>
          </p:nvSpPr>
          <p:spPr>
            <a:xfrm>
              <a:off x="4923482" y="2892566"/>
              <a:ext cx="321770" cy="356006"/>
            </a:xfrm>
            <a:custGeom>
              <a:avLst/>
              <a:gdLst/>
              <a:ahLst/>
              <a:cxnLst/>
              <a:rect l="0" t="0" r="0" b="0"/>
              <a:pathLst>
                <a:path w="321770" h="356006">
                  <a:moveTo>
                    <a:pt x="137150" y="4939"/>
                  </a:moveTo>
                  <a:lnTo>
                    <a:pt x="132600" y="388"/>
                  </a:lnTo>
                  <a:lnTo>
                    <a:pt x="131259" y="0"/>
                  </a:lnTo>
                  <a:lnTo>
                    <a:pt x="130365" y="693"/>
                  </a:lnTo>
                  <a:lnTo>
                    <a:pt x="129769" y="2108"/>
                  </a:lnTo>
                  <a:lnTo>
                    <a:pt x="128420" y="3052"/>
                  </a:lnTo>
                  <a:lnTo>
                    <a:pt x="121969" y="5332"/>
                  </a:lnTo>
                  <a:lnTo>
                    <a:pt x="114025" y="11617"/>
                  </a:lnTo>
                  <a:lnTo>
                    <a:pt x="105639" y="19512"/>
                  </a:lnTo>
                  <a:lnTo>
                    <a:pt x="96170" y="27883"/>
                  </a:lnTo>
                  <a:lnTo>
                    <a:pt x="86869" y="33551"/>
                  </a:lnTo>
                  <a:lnTo>
                    <a:pt x="78926" y="41785"/>
                  </a:lnTo>
                  <a:lnTo>
                    <a:pt x="72220" y="50842"/>
                  </a:lnTo>
                  <a:lnTo>
                    <a:pt x="66065" y="58043"/>
                  </a:lnTo>
                  <a:lnTo>
                    <a:pt x="57614" y="66958"/>
                  </a:lnTo>
                  <a:lnTo>
                    <a:pt x="48461" y="77270"/>
                  </a:lnTo>
                  <a:lnTo>
                    <a:pt x="41218" y="88204"/>
                  </a:lnTo>
                  <a:lnTo>
                    <a:pt x="37953" y="93786"/>
                  </a:lnTo>
                  <a:lnTo>
                    <a:pt x="34824" y="99413"/>
                  </a:lnTo>
                  <a:lnTo>
                    <a:pt x="28807" y="110745"/>
                  </a:lnTo>
                  <a:lnTo>
                    <a:pt x="14310" y="139251"/>
                  </a:lnTo>
                  <a:lnTo>
                    <a:pt x="12394" y="145915"/>
                  </a:lnTo>
                  <a:lnTo>
                    <a:pt x="11117" y="153216"/>
                  </a:lnTo>
                  <a:lnTo>
                    <a:pt x="10266" y="160940"/>
                  </a:lnTo>
                  <a:lnTo>
                    <a:pt x="8745" y="167995"/>
                  </a:lnTo>
                  <a:lnTo>
                    <a:pt x="6779" y="174602"/>
                  </a:lnTo>
                  <a:lnTo>
                    <a:pt x="4516" y="180913"/>
                  </a:lnTo>
                  <a:lnTo>
                    <a:pt x="3007" y="187025"/>
                  </a:lnTo>
                  <a:lnTo>
                    <a:pt x="2002" y="193004"/>
                  </a:lnTo>
                  <a:lnTo>
                    <a:pt x="1331" y="198896"/>
                  </a:lnTo>
                  <a:lnTo>
                    <a:pt x="884" y="205681"/>
                  </a:lnTo>
                  <a:lnTo>
                    <a:pt x="586" y="213062"/>
                  </a:lnTo>
                  <a:lnTo>
                    <a:pt x="167" y="234562"/>
                  </a:lnTo>
                  <a:lnTo>
                    <a:pt x="0" y="276294"/>
                  </a:lnTo>
                  <a:lnTo>
                    <a:pt x="949" y="282044"/>
                  </a:lnTo>
                  <a:lnTo>
                    <a:pt x="2535" y="287783"/>
                  </a:lnTo>
                  <a:lnTo>
                    <a:pt x="6836" y="298287"/>
                  </a:lnTo>
                  <a:lnTo>
                    <a:pt x="11922" y="306131"/>
                  </a:lnTo>
                  <a:lnTo>
                    <a:pt x="20141" y="315901"/>
                  </a:lnTo>
                  <a:lnTo>
                    <a:pt x="25774" y="324437"/>
                  </a:lnTo>
                  <a:lnTo>
                    <a:pt x="31452" y="333628"/>
                  </a:lnTo>
                  <a:lnTo>
                    <a:pt x="37150" y="340888"/>
                  </a:lnTo>
                  <a:lnTo>
                    <a:pt x="40956" y="343205"/>
                  </a:lnTo>
                  <a:lnTo>
                    <a:pt x="50265" y="345779"/>
                  </a:lnTo>
                  <a:lnTo>
                    <a:pt x="55414" y="347418"/>
                  </a:lnTo>
                  <a:lnTo>
                    <a:pt x="60752" y="349463"/>
                  </a:lnTo>
                  <a:lnTo>
                    <a:pt x="66216" y="351779"/>
                  </a:lnTo>
                  <a:lnTo>
                    <a:pt x="71763" y="353323"/>
                  </a:lnTo>
                  <a:lnTo>
                    <a:pt x="77366" y="354352"/>
                  </a:lnTo>
                  <a:lnTo>
                    <a:pt x="83007" y="355039"/>
                  </a:lnTo>
                  <a:lnTo>
                    <a:pt x="89625" y="355496"/>
                  </a:lnTo>
                  <a:lnTo>
                    <a:pt x="96894" y="355801"/>
                  </a:lnTo>
                  <a:lnTo>
                    <a:pt x="104597" y="356005"/>
                  </a:lnTo>
                  <a:lnTo>
                    <a:pt x="111638" y="355188"/>
                  </a:lnTo>
                  <a:lnTo>
                    <a:pt x="118238" y="353690"/>
                  </a:lnTo>
                  <a:lnTo>
                    <a:pt x="124541" y="351740"/>
                  </a:lnTo>
                  <a:lnTo>
                    <a:pt x="130649" y="350439"/>
                  </a:lnTo>
                  <a:lnTo>
                    <a:pt x="136626" y="349572"/>
                  </a:lnTo>
                  <a:lnTo>
                    <a:pt x="142516" y="348994"/>
                  </a:lnTo>
                  <a:lnTo>
                    <a:pt x="148347" y="347657"/>
                  </a:lnTo>
                  <a:lnTo>
                    <a:pt x="154140" y="345812"/>
                  </a:lnTo>
                  <a:lnTo>
                    <a:pt x="159906" y="343630"/>
                  </a:lnTo>
                  <a:lnTo>
                    <a:pt x="165656" y="341223"/>
                  </a:lnTo>
                  <a:lnTo>
                    <a:pt x="171394" y="338666"/>
                  </a:lnTo>
                  <a:lnTo>
                    <a:pt x="182849" y="333284"/>
                  </a:lnTo>
                  <a:lnTo>
                    <a:pt x="194291" y="327717"/>
                  </a:lnTo>
                  <a:lnTo>
                    <a:pt x="200961" y="324900"/>
                  </a:lnTo>
                  <a:lnTo>
                    <a:pt x="208266" y="322068"/>
                  </a:lnTo>
                  <a:lnTo>
                    <a:pt x="215993" y="319228"/>
                  </a:lnTo>
                  <a:lnTo>
                    <a:pt x="223050" y="315430"/>
                  </a:lnTo>
                  <a:lnTo>
                    <a:pt x="229659" y="310993"/>
                  </a:lnTo>
                  <a:lnTo>
                    <a:pt x="235970" y="306130"/>
                  </a:lnTo>
                  <a:lnTo>
                    <a:pt x="245523" y="298186"/>
                  </a:lnTo>
                  <a:lnTo>
                    <a:pt x="253895" y="289576"/>
                  </a:lnTo>
                  <a:lnTo>
                    <a:pt x="258795" y="283279"/>
                  </a:lnTo>
                  <a:lnTo>
                    <a:pt x="263967" y="276224"/>
                  </a:lnTo>
                  <a:lnTo>
                    <a:pt x="269320" y="269615"/>
                  </a:lnTo>
                  <a:lnTo>
                    <a:pt x="274794" y="263305"/>
                  </a:lnTo>
                  <a:lnTo>
                    <a:pt x="280347" y="257193"/>
                  </a:lnTo>
                  <a:lnTo>
                    <a:pt x="285002" y="251213"/>
                  </a:lnTo>
                  <a:lnTo>
                    <a:pt x="289058" y="245321"/>
                  </a:lnTo>
                  <a:lnTo>
                    <a:pt x="292715" y="239489"/>
                  </a:lnTo>
                  <a:lnTo>
                    <a:pt x="296105" y="233695"/>
                  </a:lnTo>
                  <a:lnTo>
                    <a:pt x="299317" y="227928"/>
                  </a:lnTo>
                  <a:lnTo>
                    <a:pt x="302412" y="222178"/>
                  </a:lnTo>
                  <a:lnTo>
                    <a:pt x="305427" y="215488"/>
                  </a:lnTo>
                  <a:lnTo>
                    <a:pt x="308390" y="208170"/>
                  </a:lnTo>
                  <a:lnTo>
                    <a:pt x="311318" y="200434"/>
                  </a:lnTo>
                  <a:lnTo>
                    <a:pt x="313269" y="193371"/>
                  </a:lnTo>
                  <a:lnTo>
                    <a:pt x="314571" y="186758"/>
                  </a:lnTo>
                  <a:lnTo>
                    <a:pt x="315438" y="180444"/>
                  </a:lnTo>
                  <a:lnTo>
                    <a:pt x="316969" y="174330"/>
                  </a:lnTo>
                  <a:lnTo>
                    <a:pt x="318942" y="168348"/>
                  </a:lnTo>
                  <a:lnTo>
                    <a:pt x="321210" y="162456"/>
                  </a:lnTo>
                  <a:lnTo>
                    <a:pt x="321769" y="156623"/>
                  </a:lnTo>
                  <a:lnTo>
                    <a:pt x="321189" y="150829"/>
                  </a:lnTo>
                  <a:lnTo>
                    <a:pt x="319850" y="145061"/>
                  </a:lnTo>
                  <a:lnTo>
                    <a:pt x="318958" y="139311"/>
                  </a:lnTo>
                  <a:lnTo>
                    <a:pt x="318363" y="133573"/>
                  </a:lnTo>
                  <a:lnTo>
                    <a:pt x="317966" y="127842"/>
                  </a:lnTo>
                  <a:lnTo>
                    <a:pt x="316749" y="122117"/>
                  </a:lnTo>
                  <a:lnTo>
                    <a:pt x="314985" y="116395"/>
                  </a:lnTo>
                  <a:lnTo>
                    <a:pt x="312857" y="110675"/>
                  </a:lnTo>
                  <a:lnTo>
                    <a:pt x="309533" y="104957"/>
                  </a:lnTo>
                  <a:lnTo>
                    <a:pt x="305412" y="99240"/>
                  </a:lnTo>
                  <a:lnTo>
                    <a:pt x="296705" y="88760"/>
                  </a:lnTo>
                  <a:lnTo>
                    <a:pt x="289661" y="80928"/>
                  </a:lnTo>
                  <a:lnTo>
                    <a:pt x="280815" y="71731"/>
                  </a:lnTo>
                  <a:lnTo>
                    <a:pt x="250138" y="40790"/>
                  </a:lnTo>
                  <a:lnTo>
                    <a:pt x="244860" y="36459"/>
                  </a:lnTo>
                  <a:lnTo>
                    <a:pt x="239436" y="32620"/>
                  </a:lnTo>
                  <a:lnTo>
                    <a:pt x="233916" y="29108"/>
                  </a:lnTo>
                  <a:lnTo>
                    <a:pt x="228331" y="26766"/>
                  </a:lnTo>
                  <a:lnTo>
                    <a:pt x="222702" y="25205"/>
                  </a:lnTo>
                  <a:lnTo>
                    <a:pt x="217045" y="24165"/>
                  </a:lnTo>
                  <a:lnTo>
                    <a:pt x="210416" y="22519"/>
                  </a:lnTo>
                  <a:lnTo>
                    <a:pt x="203139" y="20469"/>
                  </a:lnTo>
                  <a:lnTo>
                    <a:pt x="195430" y="18149"/>
                  </a:lnTo>
                  <a:lnTo>
                    <a:pt x="187433" y="16603"/>
                  </a:lnTo>
                  <a:lnTo>
                    <a:pt x="179245" y="15572"/>
                  </a:lnTo>
                  <a:lnTo>
                    <a:pt x="170928" y="14885"/>
                  </a:lnTo>
                  <a:lnTo>
                    <a:pt x="163479" y="15380"/>
                  </a:lnTo>
                  <a:lnTo>
                    <a:pt x="156608" y="16662"/>
                  </a:lnTo>
                  <a:lnTo>
                    <a:pt x="150122" y="18469"/>
                  </a:lnTo>
                  <a:lnTo>
                    <a:pt x="143893" y="19674"/>
                  </a:lnTo>
                  <a:lnTo>
                    <a:pt x="137835" y="20477"/>
                  </a:lnTo>
                  <a:lnTo>
                    <a:pt x="131891" y="21012"/>
                  </a:lnTo>
                  <a:lnTo>
                    <a:pt x="125072" y="22322"/>
                  </a:lnTo>
                  <a:lnTo>
                    <a:pt x="117668" y="24148"/>
                  </a:lnTo>
                  <a:lnTo>
                    <a:pt x="109874" y="26317"/>
                  </a:lnTo>
                  <a:lnTo>
                    <a:pt x="103727" y="27763"/>
                  </a:lnTo>
                  <a:lnTo>
                    <a:pt x="94355" y="29370"/>
                  </a:lnTo>
                  <a:lnTo>
                    <a:pt x="87015" y="30085"/>
                  </a:lnTo>
                  <a:lnTo>
                    <a:pt x="77143" y="3065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243"/>
            <p:cNvSpPr/>
            <p:nvPr/>
          </p:nvSpPr>
          <p:spPr>
            <a:xfrm>
              <a:off x="4143492" y="2888932"/>
              <a:ext cx="325489" cy="385611"/>
            </a:xfrm>
            <a:custGeom>
              <a:avLst/>
              <a:gdLst/>
              <a:ahLst/>
              <a:cxnLst/>
              <a:rect l="0" t="0" r="0" b="0"/>
              <a:pathLst>
                <a:path w="325489" h="385611">
                  <a:moveTo>
                    <a:pt x="188478" y="17145"/>
                  </a:moveTo>
                  <a:lnTo>
                    <a:pt x="155308" y="17145"/>
                  </a:lnTo>
                  <a:lnTo>
                    <a:pt x="151124" y="18098"/>
                  </a:lnTo>
                  <a:lnTo>
                    <a:pt x="140686" y="23036"/>
                  </a:lnTo>
                  <a:lnTo>
                    <a:pt x="130608" y="25876"/>
                  </a:lnTo>
                  <a:lnTo>
                    <a:pt x="121165" y="29915"/>
                  </a:lnTo>
                  <a:lnTo>
                    <a:pt x="110619" y="34886"/>
                  </a:lnTo>
                  <a:lnTo>
                    <a:pt x="88326" y="45838"/>
                  </a:lnTo>
                  <a:lnTo>
                    <a:pt x="83609" y="49608"/>
                  </a:lnTo>
                  <a:lnTo>
                    <a:pt x="75829" y="58878"/>
                  </a:lnTo>
                  <a:lnTo>
                    <a:pt x="66657" y="66808"/>
                  </a:lnTo>
                  <a:lnTo>
                    <a:pt x="61543" y="70256"/>
                  </a:lnTo>
                  <a:lnTo>
                    <a:pt x="53323" y="79168"/>
                  </a:lnTo>
                  <a:lnTo>
                    <a:pt x="46494" y="88526"/>
                  </a:lnTo>
                  <a:lnTo>
                    <a:pt x="37294" y="100102"/>
                  </a:lnTo>
                  <a:lnTo>
                    <a:pt x="31433" y="109895"/>
                  </a:lnTo>
                  <a:lnTo>
                    <a:pt x="25652" y="120597"/>
                  </a:lnTo>
                  <a:lnTo>
                    <a:pt x="14180" y="142990"/>
                  </a:lnTo>
                  <a:lnTo>
                    <a:pt x="12272" y="149619"/>
                  </a:lnTo>
                  <a:lnTo>
                    <a:pt x="10999" y="156896"/>
                  </a:lnTo>
                  <a:lnTo>
                    <a:pt x="10151" y="164605"/>
                  </a:lnTo>
                  <a:lnTo>
                    <a:pt x="8634" y="171649"/>
                  </a:lnTo>
                  <a:lnTo>
                    <a:pt x="6669" y="178250"/>
                  </a:lnTo>
                  <a:lnTo>
                    <a:pt x="4407" y="184556"/>
                  </a:lnTo>
                  <a:lnTo>
                    <a:pt x="2899" y="190665"/>
                  </a:lnTo>
                  <a:lnTo>
                    <a:pt x="1223" y="202532"/>
                  </a:lnTo>
                  <a:lnTo>
                    <a:pt x="479" y="214157"/>
                  </a:lnTo>
                  <a:lnTo>
                    <a:pt x="147" y="225673"/>
                  </a:lnTo>
                  <a:lnTo>
                    <a:pt x="0" y="237142"/>
                  </a:lnTo>
                  <a:lnTo>
                    <a:pt x="2475" y="248589"/>
                  </a:lnTo>
                  <a:lnTo>
                    <a:pt x="5797" y="260026"/>
                  </a:lnTo>
                  <a:lnTo>
                    <a:pt x="7274" y="271460"/>
                  </a:lnTo>
                  <a:lnTo>
                    <a:pt x="10470" y="282892"/>
                  </a:lnTo>
                  <a:lnTo>
                    <a:pt x="12656" y="288607"/>
                  </a:lnTo>
                  <a:lnTo>
                    <a:pt x="20165" y="300037"/>
                  </a:lnTo>
                  <a:lnTo>
                    <a:pt x="28899" y="310515"/>
                  </a:lnTo>
                  <a:lnTo>
                    <a:pt x="35956" y="318347"/>
                  </a:lnTo>
                  <a:lnTo>
                    <a:pt x="44808" y="327542"/>
                  </a:lnTo>
                  <a:lnTo>
                    <a:pt x="78320" y="361314"/>
                  </a:lnTo>
                  <a:lnTo>
                    <a:pt x="87449" y="367911"/>
                  </a:lnTo>
                  <a:lnTo>
                    <a:pt x="92550" y="371005"/>
                  </a:lnTo>
                  <a:lnTo>
                    <a:pt x="97856" y="374019"/>
                  </a:lnTo>
                  <a:lnTo>
                    <a:pt x="108831" y="379908"/>
                  </a:lnTo>
                  <a:lnTo>
                    <a:pt x="117520" y="383160"/>
                  </a:lnTo>
                  <a:lnTo>
                    <a:pt x="126460" y="384606"/>
                  </a:lnTo>
                  <a:lnTo>
                    <a:pt x="132845" y="384992"/>
                  </a:lnTo>
                  <a:lnTo>
                    <a:pt x="146607" y="385420"/>
                  </a:lnTo>
                  <a:lnTo>
                    <a:pt x="159073" y="385610"/>
                  </a:lnTo>
                  <a:lnTo>
                    <a:pt x="165065" y="384708"/>
                  </a:lnTo>
                  <a:lnTo>
                    <a:pt x="170964" y="383155"/>
                  </a:lnTo>
                  <a:lnTo>
                    <a:pt x="176802" y="381167"/>
                  </a:lnTo>
                  <a:lnTo>
                    <a:pt x="182599" y="378889"/>
                  </a:lnTo>
                  <a:lnTo>
                    <a:pt x="188369" y="376417"/>
                  </a:lnTo>
                  <a:lnTo>
                    <a:pt x="199859" y="371132"/>
                  </a:lnTo>
                  <a:lnTo>
                    <a:pt x="211316" y="365608"/>
                  </a:lnTo>
                  <a:lnTo>
                    <a:pt x="217038" y="361848"/>
                  </a:lnTo>
                  <a:lnTo>
                    <a:pt x="222758" y="357437"/>
                  </a:lnTo>
                  <a:lnTo>
                    <a:pt x="228476" y="352592"/>
                  </a:lnTo>
                  <a:lnTo>
                    <a:pt x="234193" y="347456"/>
                  </a:lnTo>
                  <a:lnTo>
                    <a:pt x="245626" y="336670"/>
                  </a:lnTo>
                  <a:lnTo>
                    <a:pt x="254517" y="325526"/>
                  </a:lnTo>
                  <a:lnTo>
                    <a:pt x="258221" y="319888"/>
                  </a:lnTo>
                  <a:lnTo>
                    <a:pt x="261644" y="313271"/>
                  </a:lnTo>
                  <a:lnTo>
                    <a:pt x="264877" y="306002"/>
                  </a:lnTo>
                  <a:lnTo>
                    <a:pt x="267986" y="298299"/>
                  </a:lnTo>
                  <a:lnTo>
                    <a:pt x="271963" y="290306"/>
                  </a:lnTo>
                  <a:lnTo>
                    <a:pt x="276519" y="282120"/>
                  </a:lnTo>
                  <a:lnTo>
                    <a:pt x="281462" y="273805"/>
                  </a:lnTo>
                  <a:lnTo>
                    <a:pt x="285710" y="266356"/>
                  </a:lnTo>
                  <a:lnTo>
                    <a:pt x="292970" y="253001"/>
                  </a:lnTo>
                  <a:lnTo>
                    <a:pt x="296238" y="244867"/>
                  </a:lnTo>
                  <a:lnTo>
                    <a:pt x="299371" y="235635"/>
                  </a:lnTo>
                  <a:lnTo>
                    <a:pt x="308330" y="206978"/>
                  </a:lnTo>
                  <a:lnTo>
                    <a:pt x="311241" y="197993"/>
                  </a:lnTo>
                  <a:lnTo>
                    <a:pt x="314135" y="190098"/>
                  </a:lnTo>
                  <a:lnTo>
                    <a:pt x="317017" y="182929"/>
                  </a:lnTo>
                  <a:lnTo>
                    <a:pt x="319890" y="176245"/>
                  </a:lnTo>
                  <a:lnTo>
                    <a:pt x="321806" y="168932"/>
                  </a:lnTo>
                  <a:lnTo>
                    <a:pt x="323083" y="161199"/>
                  </a:lnTo>
                  <a:lnTo>
                    <a:pt x="323935" y="153186"/>
                  </a:lnTo>
                  <a:lnTo>
                    <a:pt x="324502" y="144986"/>
                  </a:lnTo>
                  <a:lnTo>
                    <a:pt x="324881" y="136663"/>
                  </a:lnTo>
                  <a:lnTo>
                    <a:pt x="325413" y="113835"/>
                  </a:lnTo>
                  <a:lnTo>
                    <a:pt x="325488" y="107323"/>
                  </a:lnTo>
                  <a:lnTo>
                    <a:pt x="324585" y="101076"/>
                  </a:lnTo>
                  <a:lnTo>
                    <a:pt x="321042" y="89055"/>
                  </a:lnTo>
                  <a:lnTo>
                    <a:pt x="316293" y="77363"/>
                  </a:lnTo>
                  <a:lnTo>
                    <a:pt x="313693" y="71578"/>
                  </a:lnTo>
                  <a:lnTo>
                    <a:pt x="311007" y="64864"/>
                  </a:lnTo>
                  <a:lnTo>
                    <a:pt x="305482" y="49783"/>
                  </a:lnTo>
                  <a:lnTo>
                    <a:pt x="301723" y="43666"/>
                  </a:lnTo>
                  <a:lnTo>
                    <a:pt x="292467" y="34330"/>
                  </a:lnTo>
                  <a:lnTo>
                    <a:pt x="287331" y="30507"/>
                  </a:lnTo>
                  <a:lnTo>
                    <a:pt x="282002" y="27005"/>
                  </a:lnTo>
                  <a:lnTo>
                    <a:pt x="271954" y="20575"/>
                  </a:lnTo>
                  <a:lnTo>
                    <a:pt x="264313" y="14542"/>
                  </a:lnTo>
                  <a:lnTo>
                    <a:pt x="259037" y="11600"/>
                  </a:lnTo>
                  <a:lnTo>
                    <a:pt x="252662" y="8686"/>
                  </a:lnTo>
                  <a:lnTo>
                    <a:pt x="245555" y="5790"/>
                  </a:lnTo>
                  <a:lnTo>
                    <a:pt x="239864" y="3860"/>
                  </a:lnTo>
                  <a:lnTo>
                    <a:pt x="231001" y="1716"/>
                  </a:lnTo>
                  <a:lnTo>
                    <a:pt x="221347" y="763"/>
                  </a:lnTo>
                  <a:lnTo>
                    <a:pt x="211659" y="339"/>
                  </a:lnTo>
                  <a:lnTo>
                    <a:pt x="200850" y="100"/>
                  </a:lnTo>
                  <a:lnTo>
                    <a:pt x="188478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244"/>
            <p:cNvSpPr/>
            <p:nvPr/>
          </p:nvSpPr>
          <p:spPr>
            <a:xfrm>
              <a:off x="5394959" y="2880369"/>
              <a:ext cx="314986" cy="359918"/>
            </a:xfrm>
            <a:custGeom>
              <a:avLst/>
              <a:gdLst/>
              <a:ahLst/>
              <a:cxnLst/>
              <a:rect l="0" t="0" r="0" b="0"/>
              <a:pathLst>
                <a:path w="314986" h="359918">
                  <a:moveTo>
                    <a:pt x="0" y="17136"/>
                  </a:moveTo>
                  <a:lnTo>
                    <a:pt x="0" y="12585"/>
                  </a:lnTo>
                  <a:lnTo>
                    <a:pt x="953" y="11244"/>
                  </a:lnTo>
                  <a:lnTo>
                    <a:pt x="2541" y="10350"/>
                  </a:lnTo>
                  <a:lnTo>
                    <a:pt x="6844" y="9358"/>
                  </a:lnTo>
                  <a:lnTo>
                    <a:pt x="11932" y="8916"/>
                  </a:lnTo>
                  <a:lnTo>
                    <a:pt x="19909" y="6180"/>
                  </a:lnTo>
                  <a:lnTo>
                    <a:pt x="24702" y="4117"/>
                  </a:lnTo>
                  <a:lnTo>
                    <a:pt x="29803" y="2741"/>
                  </a:lnTo>
                  <a:lnTo>
                    <a:pt x="35109" y="1825"/>
                  </a:lnTo>
                  <a:lnTo>
                    <a:pt x="40551" y="1213"/>
                  </a:lnTo>
                  <a:lnTo>
                    <a:pt x="47037" y="806"/>
                  </a:lnTo>
                  <a:lnTo>
                    <a:pt x="54218" y="534"/>
                  </a:lnTo>
                  <a:lnTo>
                    <a:pt x="75437" y="152"/>
                  </a:lnTo>
                  <a:lnTo>
                    <a:pt x="128989" y="0"/>
                  </a:lnTo>
                  <a:lnTo>
                    <a:pt x="136476" y="949"/>
                  </a:lnTo>
                  <a:lnTo>
                    <a:pt x="143372" y="2535"/>
                  </a:lnTo>
                  <a:lnTo>
                    <a:pt x="149874" y="4544"/>
                  </a:lnTo>
                  <a:lnTo>
                    <a:pt x="157066" y="5884"/>
                  </a:lnTo>
                  <a:lnTo>
                    <a:pt x="164718" y="6777"/>
                  </a:lnTo>
                  <a:lnTo>
                    <a:pt x="172677" y="7372"/>
                  </a:lnTo>
                  <a:lnTo>
                    <a:pt x="178936" y="8722"/>
                  </a:lnTo>
                  <a:lnTo>
                    <a:pt x="188430" y="12761"/>
                  </a:lnTo>
                  <a:lnTo>
                    <a:pt x="195824" y="17732"/>
                  </a:lnTo>
                  <a:lnTo>
                    <a:pt x="199130" y="20390"/>
                  </a:lnTo>
                  <a:lnTo>
                    <a:pt x="205342" y="28425"/>
                  </a:lnTo>
                  <a:lnTo>
                    <a:pt x="210326" y="37393"/>
                  </a:lnTo>
                  <a:lnTo>
                    <a:pt x="212541" y="44554"/>
                  </a:lnTo>
                  <a:lnTo>
                    <a:pt x="212179" y="48750"/>
                  </a:lnTo>
                  <a:lnTo>
                    <a:pt x="209237" y="58491"/>
                  </a:lnTo>
                  <a:lnTo>
                    <a:pt x="204755" y="69171"/>
                  </a:lnTo>
                  <a:lnTo>
                    <a:pt x="198635" y="80267"/>
                  </a:lnTo>
                  <a:lnTo>
                    <a:pt x="194336" y="85893"/>
                  </a:lnTo>
                  <a:lnTo>
                    <a:pt x="189565" y="91549"/>
                  </a:lnTo>
                  <a:lnTo>
                    <a:pt x="184479" y="98177"/>
                  </a:lnTo>
                  <a:lnTo>
                    <a:pt x="179184" y="105453"/>
                  </a:lnTo>
                  <a:lnTo>
                    <a:pt x="173749" y="113162"/>
                  </a:lnTo>
                  <a:lnTo>
                    <a:pt x="168220" y="120205"/>
                  </a:lnTo>
                  <a:lnTo>
                    <a:pt x="162630" y="126806"/>
                  </a:lnTo>
                  <a:lnTo>
                    <a:pt x="156997" y="133112"/>
                  </a:lnTo>
                  <a:lnTo>
                    <a:pt x="150385" y="138268"/>
                  </a:lnTo>
                  <a:lnTo>
                    <a:pt x="143120" y="142658"/>
                  </a:lnTo>
                  <a:lnTo>
                    <a:pt x="135418" y="146537"/>
                  </a:lnTo>
                  <a:lnTo>
                    <a:pt x="128379" y="151028"/>
                  </a:lnTo>
                  <a:lnTo>
                    <a:pt x="121781" y="155928"/>
                  </a:lnTo>
                  <a:lnTo>
                    <a:pt x="115477" y="161099"/>
                  </a:lnTo>
                  <a:lnTo>
                    <a:pt x="109370" y="165498"/>
                  </a:lnTo>
                  <a:lnTo>
                    <a:pt x="103394" y="169384"/>
                  </a:lnTo>
                  <a:lnTo>
                    <a:pt x="97504" y="172927"/>
                  </a:lnTo>
                  <a:lnTo>
                    <a:pt x="88421" y="179404"/>
                  </a:lnTo>
                  <a:lnTo>
                    <a:pt x="84665" y="182464"/>
                  </a:lnTo>
                  <a:lnTo>
                    <a:pt x="77951" y="185865"/>
                  </a:lnTo>
                  <a:lnTo>
                    <a:pt x="68595" y="188581"/>
                  </a:lnTo>
                  <a:lnTo>
                    <a:pt x="73136" y="188584"/>
                  </a:lnTo>
                  <a:lnTo>
                    <a:pt x="80448" y="186045"/>
                  </a:lnTo>
                  <a:lnTo>
                    <a:pt x="85065" y="184034"/>
                  </a:lnTo>
                  <a:lnTo>
                    <a:pt x="90999" y="181741"/>
                  </a:lnTo>
                  <a:lnTo>
                    <a:pt x="105214" y="176654"/>
                  </a:lnTo>
                  <a:lnTo>
                    <a:pt x="113006" y="174916"/>
                  </a:lnTo>
                  <a:lnTo>
                    <a:pt x="121057" y="173758"/>
                  </a:lnTo>
                  <a:lnTo>
                    <a:pt x="129282" y="172985"/>
                  </a:lnTo>
                  <a:lnTo>
                    <a:pt x="137624" y="171518"/>
                  </a:lnTo>
                  <a:lnTo>
                    <a:pt x="146042" y="169587"/>
                  </a:lnTo>
                  <a:lnTo>
                    <a:pt x="154511" y="167347"/>
                  </a:lnTo>
                  <a:lnTo>
                    <a:pt x="163015" y="165854"/>
                  </a:lnTo>
                  <a:lnTo>
                    <a:pt x="171542" y="164859"/>
                  </a:lnTo>
                  <a:lnTo>
                    <a:pt x="180084" y="164195"/>
                  </a:lnTo>
                  <a:lnTo>
                    <a:pt x="187683" y="163753"/>
                  </a:lnTo>
                  <a:lnTo>
                    <a:pt x="201208" y="163261"/>
                  </a:lnTo>
                  <a:lnTo>
                    <a:pt x="224083" y="162985"/>
                  </a:lnTo>
                  <a:lnTo>
                    <a:pt x="231304" y="163898"/>
                  </a:lnTo>
                  <a:lnTo>
                    <a:pt x="238023" y="165460"/>
                  </a:lnTo>
                  <a:lnTo>
                    <a:pt x="244407" y="167454"/>
                  </a:lnTo>
                  <a:lnTo>
                    <a:pt x="250568" y="169735"/>
                  </a:lnTo>
                  <a:lnTo>
                    <a:pt x="256580" y="172209"/>
                  </a:lnTo>
                  <a:lnTo>
                    <a:pt x="262494" y="174810"/>
                  </a:lnTo>
                  <a:lnTo>
                    <a:pt x="274144" y="180241"/>
                  </a:lnTo>
                  <a:lnTo>
                    <a:pt x="297146" y="191488"/>
                  </a:lnTo>
                  <a:lnTo>
                    <a:pt x="306055" y="197178"/>
                  </a:lnTo>
                  <a:lnTo>
                    <a:pt x="309765" y="200029"/>
                  </a:lnTo>
                  <a:lnTo>
                    <a:pt x="312237" y="203834"/>
                  </a:lnTo>
                  <a:lnTo>
                    <a:pt x="314985" y="213143"/>
                  </a:lnTo>
                  <a:lnTo>
                    <a:pt x="314765" y="218292"/>
                  </a:lnTo>
                  <a:lnTo>
                    <a:pt x="311981" y="229094"/>
                  </a:lnTo>
                  <a:lnTo>
                    <a:pt x="307569" y="237704"/>
                  </a:lnTo>
                  <a:lnTo>
                    <a:pt x="301480" y="245658"/>
                  </a:lnTo>
                  <a:lnTo>
                    <a:pt x="292424" y="255544"/>
                  </a:lnTo>
                  <a:lnTo>
                    <a:pt x="276615" y="271819"/>
                  </a:lnTo>
                  <a:lnTo>
                    <a:pt x="271088" y="278365"/>
                  </a:lnTo>
                  <a:lnTo>
                    <a:pt x="265498" y="285586"/>
                  </a:lnTo>
                  <a:lnTo>
                    <a:pt x="259866" y="293258"/>
                  </a:lnTo>
                  <a:lnTo>
                    <a:pt x="253254" y="299324"/>
                  </a:lnTo>
                  <a:lnTo>
                    <a:pt x="245989" y="304321"/>
                  </a:lnTo>
                  <a:lnTo>
                    <a:pt x="238288" y="308605"/>
                  </a:lnTo>
                  <a:lnTo>
                    <a:pt x="219571" y="318445"/>
                  </a:lnTo>
                  <a:lnTo>
                    <a:pt x="209246" y="323736"/>
                  </a:lnTo>
                  <a:lnTo>
                    <a:pt x="199505" y="328216"/>
                  </a:lnTo>
                  <a:lnTo>
                    <a:pt x="190153" y="332155"/>
                  </a:lnTo>
                  <a:lnTo>
                    <a:pt x="181062" y="335733"/>
                  </a:lnTo>
                  <a:lnTo>
                    <a:pt x="163340" y="342250"/>
                  </a:lnTo>
                  <a:lnTo>
                    <a:pt x="154614" y="345321"/>
                  </a:lnTo>
                  <a:lnTo>
                    <a:pt x="145938" y="347368"/>
                  </a:lnTo>
                  <a:lnTo>
                    <a:pt x="137297" y="348733"/>
                  </a:lnTo>
                  <a:lnTo>
                    <a:pt x="128679" y="349643"/>
                  </a:lnTo>
                  <a:lnTo>
                    <a:pt x="120076" y="351202"/>
                  </a:lnTo>
                  <a:lnTo>
                    <a:pt x="111484" y="353194"/>
                  </a:lnTo>
                  <a:lnTo>
                    <a:pt x="102898" y="355475"/>
                  </a:lnTo>
                  <a:lnTo>
                    <a:pt x="95269" y="356995"/>
                  </a:lnTo>
                  <a:lnTo>
                    <a:pt x="88278" y="358009"/>
                  </a:lnTo>
                  <a:lnTo>
                    <a:pt x="81712" y="358684"/>
                  </a:lnTo>
                  <a:lnTo>
                    <a:pt x="75429" y="359135"/>
                  </a:lnTo>
                  <a:lnTo>
                    <a:pt x="69336" y="359435"/>
                  </a:lnTo>
                  <a:lnTo>
                    <a:pt x="54200" y="359858"/>
                  </a:lnTo>
                  <a:lnTo>
                    <a:pt x="50421" y="359917"/>
                  </a:lnTo>
                  <a:lnTo>
                    <a:pt x="46949" y="359004"/>
                  </a:lnTo>
                  <a:lnTo>
                    <a:pt x="38465" y="354121"/>
                  </a:lnTo>
                  <a:lnTo>
                    <a:pt x="34575" y="351298"/>
                  </a:lnTo>
                  <a:lnTo>
                    <a:pt x="30290" y="347262"/>
                  </a:lnTo>
                  <a:lnTo>
                    <a:pt x="29718" y="344853"/>
                  </a:lnTo>
                  <a:lnTo>
                    <a:pt x="30290" y="342293"/>
                  </a:lnTo>
                  <a:lnTo>
                    <a:pt x="34291" y="33431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245"/>
            <p:cNvSpPr/>
            <p:nvPr/>
          </p:nvSpPr>
          <p:spPr>
            <a:xfrm>
              <a:off x="5763577" y="2867111"/>
              <a:ext cx="437199" cy="287570"/>
            </a:xfrm>
            <a:custGeom>
              <a:avLst/>
              <a:gdLst/>
              <a:ahLst/>
              <a:cxnLst/>
              <a:rect l="0" t="0" r="0" b="0"/>
              <a:pathLst>
                <a:path w="437199" h="287570">
                  <a:moveTo>
                    <a:pt x="0" y="47539"/>
                  </a:moveTo>
                  <a:lnTo>
                    <a:pt x="0" y="42988"/>
                  </a:lnTo>
                  <a:lnTo>
                    <a:pt x="953" y="41647"/>
                  </a:lnTo>
                  <a:lnTo>
                    <a:pt x="2540" y="40753"/>
                  </a:lnTo>
                  <a:lnTo>
                    <a:pt x="7381" y="39319"/>
                  </a:lnTo>
                  <a:lnTo>
                    <a:pt x="12770" y="34520"/>
                  </a:lnTo>
                  <a:lnTo>
                    <a:pt x="15181" y="33144"/>
                  </a:lnTo>
                  <a:lnTo>
                    <a:pt x="28434" y="28397"/>
                  </a:lnTo>
                  <a:lnTo>
                    <a:pt x="38355" y="23791"/>
                  </a:lnTo>
                  <a:lnTo>
                    <a:pt x="49115" y="18569"/>
                  </a:lnTo>
                  <a:lnTo>
                    <a:pt x="60246" y="15613"/>
                  </a:lnTo>
                  <a:lnTo>
                    <a:pt x="71543" y="13347"/>
                  </a:lnTo>
                  <a:lnTo>
                    <a:pt x="82915" y="9165"/>
                  </a:lnTo>
                  <a:lnTo>
                    <a:pt x="90519" y="7669"/>
                  </a:lnTo>
                  <a:lnTo>
                    <a:pt x="99398" y="6671"/>
                  </a:lnTo>
                  <a:lnTo>
                    <a:pt x="109128" y="6006"/>
                  </a:lnTo>
                  <a:lnTo>
                    <a:pt x="118472" y="4610"/>
                  </a:lnTo>
                  <a:lnTo>
                    <a:pt x="127559" y="2727"/>
                  </a:lnTo>
                  <a:lnTo>
                    <a:pt x="136474" y="519"/>
                  </a:lnTo>
                  <a:lnTo>
                    <a:pt x="145276" y="0"/>
                  </a:lnTo>
                  <a:lnTo>
                    <a:pt x="154000" y="606"/>
                  </a:lnTo>
                  <a:lnTo>
                    <a:pt x="162674" y="1963"/>
                  </a:lnTo>
                  <a:lnTo>
                    <a:pt x="170362" y="2867"/>
                  </a:lnTo>
                  <a:lnTo>
                    <a:pt x="183984" y="3872"/>
                  </a:lnTo>
                  <a:lnTo>
                    <a:pt x="196389" y="4319"/>
                  </a:lnTo>
                  <a:lnTo>
                    <a:pt x="202363" y="4438"/>
                  </a:lnTo>
                  <a:lnTo>
                    <a:pt x="214082" y="7110"/>
                  </a:lnTo>
                  <a:lnTo>
                    <a:pt x="219874" y="9156"/>
                  </a:lnTo>
                  <a:lnTo>
                    <a:pt x="224688" y="12425"/>
                  </a:lnTo>
                  <a:lnTo>
                    <a:pt x="232576" y="21138"/>
                  </a:lnTo>
                  <a:lnTo>
                    <a:pt x="239257" y="28820"/>
                  </a:lnTo>
                  <a:lnTo>
                    <a:pt x="242373" y="32202"/>
                  </a:lnTo>
                  <a:lnTo>
                    <a:pt x="244449" y="36362"/>
                  </a:lnTo>
                  <a:lnTo>
                    <a:pt x="245834" y="41040"/>
                  </a:lnTo>
                  <a:lnTo>
                    <a:pt x="246756" y="46064"/>
                  </a:lnTo>
                  <a:lnTo>
                    <a:pt x="247372" y="51318"/>
                  </a:lnTo>
                  <a:lnTo>
                    <a:pt x="247782" y="56726"/>
                  </a:lnTo>
                  <a:lnTo>
                    <a:pt x="248056" y="62236"/>
                  </a:lnTo>
                  <a:lnTo>
                    <a:pt x="247285" y="67814"/>
                  </a:lnTo>
                  <a:lnTo>
                    <a:pt x="245820" y="73438"/>
                  </a:lnTo>
                  <a:lnTo>
                    <a:pt x="243890" y="79092"/>
                  </a:lnTo>
                  <a:lnTo>
                    <a:pt x="240698" y="84767"/>
                  </a:lnTo>
                  <a:lnTo>
                    <a:pt x="236666" y="90455"/>
                  </a:lnTo>
                  <a:lnTo>
                    <a:pt x="232072" y="96152"/>
                  </a:lnTo>
                  <a:lnTo>
                    <a:pt x="228057" y="101855"/>
                  </a:lnTo>
                  <a:lnTo>
                    <a:pt x="224428" y="107562"/>
                  </a:lnTo>
                  <a:lnTo>
                    <a:pt x="221056" y="113272"/>
                  </a:lnTo>
                  <a:lnTo>
                    <a:pt x="212230" y="127236"/>
                  </a:lnTo>
                  <a:lnTo>
                    <a:pt x="207209" y="134960"/>
                  </a:lnTo>
                  <a:lnTo>
                    <a:pt x="201957" y="142015"/>
                  </a:lnTo>
                  <a:lnTo>
                    <a:pt x="196551" y="148622"/>
                  </a:lnTo>
                  <a:lnTo>
                    <a:pt x="191041" y="154933"/>
                  </a:lnTo>
                  <a:lnTo>
                    <a:pt x="185464" y="161045"/>
                  </a:lnTo>
                  <a:lnTo>
                    <a:pt x="174186" y="172916"/>
                  </a:lnTo>
                  <a:lnTo>
                    <a:pt x="167559" y="178749"/>
                  </a:lnTo>
                  <a:lnTo>
                    <a:pt x="160283" y="184542"/>
                  </a:lnTo>
                  <a:lnTo>
                    <a:pt x="152576" y="190309"/>
                  </a:lnTo>
                  <a:lnTo>
                    <a:pt x="145532" y="196059"/>
                  </a:lnTo>
                  <a:lnTo>
                    <a:pt x="138932" y="201797"/>
                  </a:lnTo>
                  <a:lnTo>
                    <a:pt x="132626" y="207528"/>
                  </a:lnTo>
                  <a:lnTo>
                    <a:pt x="120540" y="218975"/>
                  </a:lnTo>
                  <a:lnTo>
                    <a:pt x="83025" y="255987"/>
                  </a:lnTo>
                  <a:lnTo>
                    <a:pt x="74342" y="264664"/>
                  </a:lnTo>
                  <a:lnTo>
                    <a:pt x="72421" y="267537"/>
                  </a:lnTo>
                  <a:lnTo>
                    <a:pt x="70287" y="273268"/>
                  </a:lnTo>
                  <a:lnTo>
                    <a:pt x="68766" y="275177"/>
                  </a:lnTo>
                  <a:lnTo>
                    <a:pt x="66799" y="276450"/>
                  </a:lnTo>
                  <a:lnTo>
                    <a:pt x="64535" y="277299"/>
                  </a:lnTo>
                  <a:lnTo>
                    <a:pt x="63026" y="278817"/>
                  </a:lnTo>
                  <a:lnTo>
                    <a:pt x="62020" y="280782"/>
                  </a:lnTo>
                  <a:lnTo>
                    <a:pt x="60405" y="286228"/>
                  </a:lnTo>
                  <a:lnTo>
                    <a:pt x="61225" y="286675"/>
                  </a:lnTo>
                  <a:lnTo>
                    <a:pt x="66930" y="287304"/>
                  </a:lnTo>
                  <a:lnTo>
                    <a:pt x="80169" y="287534"/>
                  </a:lnTo>
                  <a:lnTo>
                    <a:pt x="244595" y="287569"/>
                  </a:lnTo>
                  <a:lnTo>
                    <a:pt x="255455" y="286616"/>
                  </a:lnTo>
                  <a:lnTo>
                    <a:pt x="266507" y="285029"/>
                  </a:lnTo>
                  <a:lnTo>
                    <a:pt x="277684" y="283018"/>
                  </a:lnTo>
                  <a:lnTo>
                    <a:pt x="287992" y="281677"/>
                  </a:lnTo>
                  <a:lnTo>
                    <a:pt x="297723" y="280783"/>
                  </a:lnTo>
                  <a:lnTo>
                    <a:pt x="307066" y="280188"/>
                  </a:lnTo>
                  <a:lnTo>
                    <a:pt x="325069" y="279526"/>
                  </a:lnTo>
                  <a:lnTo>
                    <a:pt x="333870" y="279349"/>
                  </a:lnTo>
                  <a:lnTo>
                    <a:pt x="342595" y="278279"/>
                  </a:lnTo>
                  <a:lnTo>
                    <a:pt x="351269" y="276613"/>
                  </a:lnTo>
                  <a:lnTo>
                    <a:pt x="359910" y="274550"/>
                  </a:lnTo>
                  <a:lnTo>
                    <a:pt x="367575" y="273174"/>
                  </a:lnTo>
                  <a:lnTo>
                    <a:pt x="381172" y="271646"/>
                  </a:lnTo>
                  <a:lnTo>
                    <a:pt x="393565" y="270967"/>
                  </a:lnTo>
                  <a:lnTo>
                    <a:pt x="405423" y="270665"/>
                  </a:lnTo>
                  <a:lnTo>
                    <a:pt x="437198" y="270424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246"/>
            <p:cNvSpPr/>
            <p:nvPr/>
          </p:nvSpPr>
          <p:spPr>
            <a:xfrm>
              <a:off x="6775132" y="2906081"/>
              <a:ext cx="220792" cy="298715"/>
            </a:xfrm>
            <a:custGeom>
              <a:avLst/>
              <a:gdLst/>
              <a:ahLst/>
              <a:cxnLst/>
              <a:rect l="0" t="0" r="0" b="0"/>
              <a:pathLst>
                <a:path w="220792" h="298715">
                  <a:moveTo>
                    <a:pt x="0" y="17141"/>
                  </a:moveTo>
                  <a:lnTo>
                    <a:pt x="7381" y="17141"/>
                  </a:lnTo>
                  <a:lnTo>
                    <a:pt x="13123" y="14601"/>
                  </a:lnTo>
                  <a:lnTo>
                    <a:pt x="17321" y="12590"/>
                  </a:lnTo>
                  <a:lnTo>
                    <a:pt x="21072" y="10297"/>
                  </a:lnTo>
                  <a:lnTo>
                    <a:pt x="27781" y="5209"/>
                  </a:lnTo>
                  <a:lnTo>
                    <a:pt x="32809" y="3472"/>
                  </a:lnTo>
                  <a:lnTo>
                    <a:pt x="39017" y="2313"/>
                  </a:lnTo>
                  <a:lnTo>
                    <a:pt x="46014" y="1541"/>
                  </a:lnTo>
                  <a:lnTo>
                    <a:pt x="52583" y="1026"/>
                  </a:lnTo>
                  <a:lnTo>
                    <a:pt x="58868" y="683"/>
                  </a:lnTo>
                  <a:lnTo>
                    <a:pt x="64963" y="454"/>
                  </a:lnTo>
                  <a:lnTo>
                    <a:pt x="87194" y="132"/>
                  </a:lnTo>
                  <a:lnTo>
                    <a:pt x="142765" y="0"/>
                  </a:lnTo>
                  <a:lnTo>
                    <a:pt x="147564" y="951"/>
                  </a:lnTo>
                  <a:lnTo>
                    <a:pt x="151716" y="2538"/>
                  </a:lnTo>
                  <a:lnTo>
                    <a:pt x="155437" y="4548"/>
                  </a:lnTo>
                  <a:lnTo>
                    <a:pt x="162111" y="9322"/>
                  </a:lnTo>
                  <a:lnTo>
                    <a:pt x="168251" y="14618"/>
                  </a:lnTo>
                  <a:lnTo>
                    <a:pt x="174157" y="20147"/>
                  </a:lnTo>
                  <a:lnTo>
                    <a:pt x="176112" y="23908"/>
                  </a:lnTo>
                  <a:lnTo>
                    <a:pt x="178284" y="33166"/>
                  </a:lnTo>
                  <a:lnTo>
                    <a:pt x="177911" y="38302"/>
                  </a:lnTo>
                  <a:lnTo>
                    <a:pt x="176710" y="43631"/>
                  </a:lnTo>
                  <a:lnTo>
                    <a:pt x="174956" y="49088"/>
                  </a:lnTo>
                  <a:lnTo>
                    <a:pt x="172836" y="54632"/>
                  </a:lnTo>
                  <a:lnTo>
                    <a:pt x="170468" y="60232"/>
                  </a:lnTo>
                  <a:lnTo>
                    <a:pt x="167938" y="65871"/>
                  </a:lnTo>
                  <a:lnTo>
                    <a:pt x="164346" y="71535"/>
                  </a:lnTo>
                  <a:lnTo>
                    <a:pt x="160047" y="77216"/>
                  </a:lnTo>
                  <a:lnTo>
                    <a:pt x="155275" y="82909"/>
                  </a:lnTo>
                  <a:lnTo>
                    <a:pt x="150189" y="88609"/>
                  </a:lnTo>
                  <a:lnTo>
                    <a:pt x="139458" y="100022"/>
                  </a:lnTo>
                  <a:lnTo>
                    <a:pt x="132978" y="105733"/>
                  </a:lnTo>
                  <a:lnTo>
                    <a:pt x="125799" y="111445"/>
                  </a:lnTo>
                  <a:lnTo>
                    <a:pt x="118156" y="117158"/>
                  </a:lnTo>
                  <a:lnTo>
                    <a:pt x="111156" y="121919"/>
                  </a:lnTo>
                  <a:lnTo>
                    <a:pt x="104584" y="126045"/>
                  </a:lnTo>
                  <a:lnTo>
                    <a:pt x="98298" y="129749"/>
                  </a:lnTo>
                  <a:lnTo>
                    <a:pt x="92202" y="133170"/>
                  </a:lnTo>
                  <a:lnTo>
                    <a:pt x="80349" y="139512"/>
                  </a:lnTo>
                  <a:lnTo>
                    <a:pt x="73568" y="142537"/>
                  </a:lnTo>
                  <a:lnTo>
                    <a:pt x="66190" y="145506"/>
                  </a:lnTo>
                  <a:lnTo>
                    <a:pt x="58414" y="148437"/>
                  </a:lnTo>
                  <a:lnTo>
                    <a:pt x="52278" y="151345"/>
                  </a:lnTo>
                  <a:lnTo>
                    <a:pt x="47235" y="154235"/>
                  </a:lnTo>
                  <a:lnTo>
                    <a:pt x="42920" y="157114"/>
                  </a:lnTo>
                  <a:lnTo>
                    <a:pt x="38138" y="159034"/>
                  </a:lnTo>
                  <a:lnTo>
                    <a:pt x="33045" y="160314"/>
                  </a:lnTo>
                  <a:lnTo>
                    <a:pt x="27745" y="161167"/>
                  </a:lnTo>
                  <a:lnTo>
                    <a:pt x="23260" y="161736"/>
                  </a:lnTo>
                  <a:lnTo>
                    <a:pt x="19316" y="162115"/>
                  </a:lnTo>
                  <a:lnTo>
                    <a:pt x="8759" y="162860"/>
                  </a:lnTo>
                  <a:lnTo>
                    <a:pt x="13179" y="158319"/>
                  </a:lnTo>
                  <a:lnTo>
                    <a:pt x="15454" y="156980"/>
                  </a:lnTo>
                  <a:lnTo>
                    <a:pt x="20521" y="155492"/>
                  </a:lnTo>
                  <a:lnTo>
                    <a:pt x="25948" y="152290"/>
                  </a:lnTo>
                  <a:lnTo>
                    <a:pt x="32488" y="147693"/>
                  </a:lnTo>
                  <a:lnTo>
                    <a:pt x="36898" y="145133"/>
                  </a:lnTo>
                  <a:lnTo>
                    <a:pt x="41744" y="142474"/>
                  </a:lnTo>
                  <a:lnTo>
                    <a:pt x="47832" y="140701"/>
                  </a:lnTo>
                  <a:lnTo>
                    <a:pt x="54748" y="139519"/>
                  </a:lnTo>
                  <a:lnTo>
                    <a:pt x="62216" y="138732"/>
                  </a:lnTo>
                  <a:lnTo>
                    <a:pt x="70052" y="137254"/>
                  </a:lnTo>
                  <a:lnTo>
                    <a:pt x="78134" y="135316"/>
                  </a:lnTo>
                  <a:lnTo>
                    <a:pt x="86380" y="133072"/>
                  </a:lnTo>
                  <a:lnTo>
                    <a:pt x="94734" y="131576"/>
                  </a:lnTo>
                  <a:lnTo>
                    <a:pt x="103161" y="130579"/>
                  </a:lnTo>
                  <a:lnTo>
                    <a:pt x="111636" y="129914"/>
                  </a:lnTo>
                  <a:lnTo>
                    <a:pt x="120144" y="130423"/>
                  </a:lnTo>
                  <a:lnTo>
                    <a:pt x="128674" y="131715"/>
                  </a:lnTo>
                  <a:lnTo>
                    <a:pt x="137218" y="133529"/>
                  </a:lnTo>
                  <a:lnTo>
                    <a:pt x="144819" y="134738"/>
                  </a:lnTo>
                  <a:lnTo>
                    <a:pt x="151791" y="135544"/>
                  </a:lnTo>
                  <a:lnTo>
                    <a:pt x="158344" y="136081"/>
                  </a:lnTo>
                  <a:lnTo>
                    <a:pt x="164618" y="137392"/>
                  </a:lnTo>
                  <a:lnTo>
                    <a:pt x="170705" y="139218"/>
                  </a:lnTo>
                  <a:lnTo>
                    <a:pt x="176668" y="141388"/>
                  </a:lnTo>
                  <a:lnTo>
                    <a:pt x="181596" y="143788"/>
                  </a:lnTo>
                  <a:lnTo>
                    <a:pt x="185835" y="146340"/>
                  </a:lnTo>
                  <a:lnTo>
                    <a:pt x="189612" y="148993"/>
                  </a:lnTo>
                  <a:lnTo>
                    <a:pt x="194035" y="152668"/>
                  </a:lnTo>
                  <a:lnTo>
                    <a:pt x="198889" y="157022"/>
                  </a:lnTo>
                  <a:lnTo>
                    <a:pt x="212283" y="169712"/>
                  </a:lnTo>
                  <a:lnTo>
                    <a:pt x="215817" y="173148"/>
                  </a:lnTo>
                  <a:lnTo>
                    <a:pt x="218173" y="177343"/>
                  </a:lnTo>
                  <a:lnTo>
                    <a:pt x="219744" y="182045"/>
                  </a:lnTo>
                  <a:lnTo>
                    <a:pt x="220791" y="187084"/>
                  </a:lnTo>
                  <a:lnTo>
                    <a:pt x="220537" y="192349"/>
                  </a:lnTo>
                  <a:lnTo>
                    <a:pt x="219414" y="197764"/>
                  </a:lnTo>
                  <a:lnTo>
                    <a:pt x="217714" y="203279"/>
                  </a:lnTo>
                  <a:lnTo>
                    <a:pt x="215628" y="208861"/>
                  </a:lnTo>
                  <a:lnTo>
                    <a:pt x="213284" y="214486"/>
                  </a:lnTo>
                  <a:lnTo>
                    <a:pt x="210770" y="220142"/>
                  </a:lnTo>
                  <a:lnTo>
                    <a:pt x="205435" y="228966"/>
                  </a:lnTo>
                  <a:lnTo>
                    <a:pt x="198938" y="237016"/>
                  </a:lnTo>
                  <a:lnTo>
                    <a:pt x="194537" y="241829"/>
                  </a:lnTo>
                  <a:lnTo>
                    <a:pt x="189700" y="246943"/>
                  </a:lnTo>
                  <a:lnTo>
                    <a:pt x="184569" y="251305"/>
                  </a:lnTo>
                  <a:lnTo>
                    <a:pt x="179244" y="255165"/>
                  </a:lnTo>
                  <a:lnTo>
                    <a:pt x="173788" y="258692"/>
                  </a:lnTo>
                  <a:lnTo>
                    <a:pt x="168246" y="262947"/>
                  </a:lnTo>
                  <a:lnTo>
                    <a:pt x="162647" y="267690"/>
                  </a:lnTo>
                  <a:lnTo>
                    <a:pt x="157009" y="272756"/>
                  </a:lnTo>
                  <a:lnTo>
                    <a:pt x="150392" y="276133"/>
                  </a:lnTo>
                  <a:lnTo>
                    <a:pt x="143124" y="278385"/>
                  </a:lnTo>
                  <a:lnTo>
                    <a:pt x="135422" y="279886"/>
                  </a:lnTo>
                  <a:lnTo>
                    <a:pt x="128381" y="281839"/>
                  </a:lnTo>
                  <a:lnTo>
                    <a:pt x="121782" y="284094"/>
                  </a:lnTo>
                  <a:lnTo>
                    <a:pt x="115478" y="286550"/>
                  </a:lnTo>
                  <a:lnTo>
                    <a:pt x="109371" y="288187"/>
                  </a:lnTo>
                  <a:lnTo>
                    <a:pt x="103393" y="289278"/>
                  </a:lnTo>
                  <a:lnTo>
                    <a:pt x="97505" y="290006"/>
                  </a:lnTo>
                  <a:lnTo>
                    <a:pt x="91673" y="291443"/>
                  </a:lnTo>
                  <a:lnTo>
                    <a:pt x="85880" y="293354"/>
                  </a:lnTo>
                  <a:lnTo>
                    <a:pt x="80113" y="295581"/>
                  </a:lnTo>
                  <a:lnTo>
                    <a:pt x="74364" y="297065"/>
                  </a:lnTo>
                  <a:lnTo>
                    <a:pt x="68626" y="298055"/>
                  </a:lnTo>
                  <a:lnTo>
                    <a:pt x="62896" y="298714"/>
                  </a:lnTo>
                  <a:lnTo>
                    <a:pt x="58122" y="298201"/>
                  </a:lnTo>
                  <a:lnTo>
                    <a:pt x="53989" y="296907"/>
                  </a:lnTo>
                  <a:lnTo>
                    <a:pt x="50280" y="295092"/>
                  </a:lnTo>
                  <a:lnTo>
                    <a:pt x="45902" y="293882"/>
                  </a:lnTo>
                  <a:lnTo>
                    <a:pt x="41079" y="293075"/>
                  </a:lnTo>
                  <a:lnTo>
                    <a:pt x="35959" y="292537"/>
                  </a:lnTo>
                  <a:lnTo>
                    <a:pt x="32545" y="291226"/>
                  </a:lnTo>
                  <a:lnTo>
                    <a:pt x="30269" y="289399"/>
                  </a:lnTo>
                  <a:lnTo>
                    <a:pt x="28752" y="287229"/>
                  </a:lnTo>
                  <a:lnTo>
                    <a:pt x="26788" y="285782"/>
                  </a:lnTo>
                  <a:lnTo>
                    <a:pt x="24526" y="284818"/>
                  </a:lnTo>
                  <a:lnTo>
                    <a:pt x="18603" y="283270"/>
                  </a:lnTo>
                  <a:lnTo>
                    <a:pt x="18117" y="282190"/>
                  </a:lnTo>
                  <a:lnTo>
                    <a:pt x="17145" y="27431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247"/>
            <p:cNvSpPr/>
            <p:nvPr/>
          </p:nvSpPr>
          <p:spPr>
            <a:xfrm>
              <a:off x="7169467" y="3128962"/>
              <a:ext cx="8574" cy="1"/>
            </a:xfrm>
            <a:custGeom>
              <a:avLst/>
              <a:gdLst/>
              <a:ahLst/>
              <a:cxnLst/>
              <a:rect l="0" t="0" r="0" b="0"/>
              <a:pathLst>
                <a:path w="8574" h="1">
                  <a:moveTo>
                    <a:pt x="8573" y="0"/>
                  </a:moveTo>
                  <a:lnTo>
                    <a:pt x="3633" y="0"/>
                  </a:lnTo>
                  <a:lnTo>
                    <a:pt x="5743" y="0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248"/>
            <p:cNvSpPr/>
            <p:nvPr/>
          </p:nvSpPr>
          <p:spPr>
            <a:xfrm>
              <a:off x="6341568" y="3000385"/>
              <a:ext cx="193535" cy="25708"/>
            </a:xfrm>
            <a:custGeom>
              <a:avLst/>
              <a:gdLst/>
              <a:ahLst/>
              <a:cxnLst/>
              <a:rect l="0" t="0" r="0" b="0"/>
              <a:pathLst>
                <a:path w="193535" h="25708">
                  <a:moveTo>
                    <a:pt x="4939" y="25707"/>
                  </a:moveTo>
                  <a:lnTo>
                    <a:pt x="0" y="25707"/>
                  </a:lnTo>
                  <a:lnTo>
                    <a:pt x="4101" y="25707"/>
                  </a:lnTo>
                  <a:lnTo>
                    <a:pt x="5332" y="24754"/>
                  </a:lnTo>
                  <a:lnTo>
                    <a:pt x="7107" y="23167"/>
                  </a:lnTo>
                  <a:lnTo>
                    <a:pt x="9242" y="21156"/>
                  </a:lnTo>
                  <a:lnTo>
                    <a:pt x="12570" y="19816"/>
                  </a:lnTo>
                  <a:lnTo>
                    <a:pt x="16694" y="18922"/>
                  </a:lnTo>
                  <a:lnTo>
                    <a:pt x="21348" y="18326"/>
                  </a:lnTo>
                  <a:lnTo>
                    <a:pt x="26356" y="17929"/>
                  </a:lnTo>
                  <a:lnTo>
                    <a:pt x="31599" y="17664"/>
                  </a:lnTo>
                  <a:lnTo>
                    <a:pt x="37000" y="17487"/>
                  </a:lnTo>
                  <a:lnTo>
                    <a:pt x="42505" y="16418"/>
                  </a:lnTo>
                  <a:lnTo>
                    <a:pt x="48081" y="14752"/>
                  </a:lnTo>
                  <a:lnTo>
                    <a:pt x="53703" y="12689"/>
                  </a:lnTo>
                  <a:lnTo>
                    <a:pt x="59356" y="11313"/>
                  </a:lnTo>
                  <a:lnTo>
                    <a:pt x="65029" y="10396"/>
                  </a:lnTo>
                  <a:lnTo>
                    <a:pt x="70716" y="9785"/>
                  </a:lnTo>
                  <a:lnTo>
                    <a:pt x="77366" y="8425"/>
                  </a:lnTo>
                  <a:lnTo>
                    <a:pt x="84656" y="6565"/>
                  </a:lnTo>
                  <a:lnTo>
                    <a:pt x="92374" y="4373"/>
                  </a:lnTo>
                  <a:lnTo>
                    <a:pt x="100376" y="2912"/>
                  </a:lnTo>
                  <a:lnTo>
                    <a:pt x="108569" y="1938"/>
                  </a:lnTo>
                  <a:lnTo>
                    <a:pt x="116888" y="1288"/>
                  </a:lnTo>
                  <a:lnTo>
                    <a:pt x="124339" y="856"/>
                  </a:lnTo>
                  <a:lnTo>
                    <a:pt x="137698" y="374"/>
                  </a:lnTo>
                  <a:lnTo>
                    <a:pt x="160844" y="66"/>
                  </a:lnTo>
                  <a:lnTo>
                    <a:pt x="178705" y="0"/>
                  </a:lnTo>
                  <a:lnTo>
                    <a:pt x="181743" y="949"/>
                  </a:lnTo>
                  <a:lnTo>
                    <a:pt x="184721" y="2534"/>
                  </a:lnTo>
                  <a:lnTo>
                    <a:pt x="193534" y="856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249"/>
            <p:cNvSpPr/>
            <p:nvPr/>
          </p:nvSpPr>
          <p:spPr>
            <a:xfrm>
              <a:off x="6380797" y="3077527"/>
              <a:ext cx="145734" cy="34291"/>
            </a:xfrm>
            <a:custGeom>
              <a:avLst/>
              <a:gdLst/>
              <a:ahLst/>
              <a:cxnLst/>
              <a:rect l="0" t="0" r="0" b="0"/>
              <a:pathLst>
                <a:path w="145734" h="34291">
                  <a:moveTo>
                    <a:pt x="0" y="34290"/>
                  </a:moveTo>
                  <a:lnTo>
                    <a:pt x="4551" y="34290"/>
                  </a:lnTo>
                  <a:lnTo>
                    <a:pt x="6844" y="33337"/>
                  </a:lnTo>
                  <a:lnTo>
                    <a:pt x="9325" y="31750"/>
                  </a:lnTo>
                  <a:lnTo>
                    <a:pt x="11932" y="29739"/>
                  </a:lnTo>
                  <a:lnTo>
                    <a:pt x="15574" y="28399"/>
                  </a:lnTo>
                  <a:lnTo>
                    <a:pt x="19908" y="27505"/>
                  </a:lnTo>
                  <a:lnTo>
                    <a:pt x="24702" y="26909"/>
                  </a:lnTo>
                  <a:lnTo>
                    <a:pt x="30756" y="25559"/>
                  </a:lnTo>
                  <a:lnTo>
                    <a:pt x="37649" y="23707"/>
                  </a:lnTo>
                  <a:lnTo>
                    <a:pt x="45102" y="21520"/>
                  </a:lnTo>
                  <a:lnTo>
                    <a:pt x="51975" y="19109"/>
                  </a:lnTo>
                  <a:lnTo>
                    <a:pt x="58463" y="16549"/>
                  </a:lnTo>
                  <a:lnTo>
                    <a:pt x="64693" y="13891"/>
                  </a:lnTo>
                  <a:lnTo>
                    <a:pt x="72656" y="12118"/>
                  </a:lnTo>
                  <a:lnTo>
                    <a:pt x="81775" y="10936"/>
                  </a:lnTo>
                  <a:lnTo>
                    <a:pt x="91664" y="10148"/>
                  </a:lnTo>
                  <a:lnTo>
                    <a:pt x="102067" y="8671"/>
                  </a:lnTo>
                  <a:lnTo>
                    <a:pt x="112812" y="6733"/>
                  </a:lnTo>
                  <a:lnTo>
                    <a:pt x="145733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250"/>
            <p:cNvSpPr/>
            <p:nvPr/>
          </p:nvSpPr>
          <p:spPr>
            <a:xfrm>
              <a:off x="7255192" y="2897653"/>
              <a:ext cx="274321" cy="257028"/>
            </a:xfrm>
            <a:custGeom>
              <a:avLst/>
              <a:gdLst/>
              <a:ahLst/>
              <a:cxnLst/>
              <a:rect l="0" t="0" r="0" b="0"/>
              <a:pathLst>
                <a:path w="274321" h="257028">
                  <a:moveTo>
                    <a:pt x="0" y="59859"/>
                  </a:moveTo>
                  <a:lnTo>
                    <a:pt x="0" y="43908"/>
                  </a:lnTo>
                  <a:lnTo>
                    <a:pt x="5080" y="40705"/>
                  </a:lnTo>
                  <a:lnTo>
                    <a:pt x="12735" y="36106"/>
                  </a:lnTo>
                  <a:lnTo>
                    <a:pt x="19312" y="30887"/>
                  </a:lnTo>
                  <a:lnTo>
                    <a:pt x="23352" y="28162"/>
                  </a:lnTo>
                  <a:lnTo>
                    <a:pt x="27951" y="25393"/>
                  </a:lnTo>
                  <a:lnTo>
                    <a:pt x="32922" y="22594"/>
                  </a:lnTo>
                  <a:lnTo>
                    <a:pt x="39092" y="19776"/>
                  </a:lnTo>
                  <a:lnTo>
                    <a:pt x="46064" y="16945"/>
                  </a:lnTo>
                  <a:lnTo>
                    <a:pt x="53570" y="14104"/>
                  </a:lnTo>
                  <a:lnTo>
                    <a:pt x="69529" y="8409"/>
                  </a:lnTo>
                  <a:lnTo>
                    <a:pt x="77785" y="5556"/>
                  </a:lnTo>
                  <a:lnTo>
                    <a:pt x="85194" y="3655"/>
                  </a:lnTo>
                  <a:lnTo>
                    <a:pt x="92039" y="2387"/>
                  </a:lnTo>
                  <a:lnTo>
                    <a:pt x="98507" y="1542"/>
                  </a:lnTo>
                  <a:lnTo>
                    <a:pt x="105676" y="978"/>
                  </a:lnTo>
                  <a:lnTo>
                    <a:pt x="113314" y="603"/>
                  </a:lnTo>
                  <a:lnTo>
                    <a:pt x="128467" y="186"/>
                  </a:lnTo>
                  <a:lnTo>
                    <a:pt x="141551" y="0"/>
                  </a:lnTo>
                  <a:lnTo>
                    <a:pt x="146755" y="903"/>
                  </a:lnTo>
                  <a:lnTo>
                    <a:pt x="155078" y="4446"/>
                  </a:lnTo>
                  <a:lnTo>
                    <a:pt x="161951" y="9196"/>
                  </a:lnTo>
                  <a:lnTo>
                    <a:pt x="168181" y="14482"/>
                  </a:lnTo>
                  <a:lnTo>
                    <a:pt x="174125" y="20007"/>
                  </a:lnTo>
                  <a:lnTo>
                    <a:pt x="176090" y="23766"/>
                  </a:lnTo>
                  <a:lnTo>
                    <a:pt x="177401" y="28177"/>
                  </a:lnTo>
                  <a:lnTo>
                    <a:pt x="178275" y="33023"/>
                  </a:lnTo>
                  <a:lnTo>
                    <a:pt x="178858" y="38158"/>
                  </a:lnTo>
                  <a:lnTo>
                    <a:pt x="179246" y="43487"/>
                  </a:lnTo>
                  <a:lnTo>
                    <a:pt x="179505" y="48944"/>
                  </a:lnTo>
                  <a:lnTo>
                    <a:pt x="178725" y="54488"/>
                  </a:lnTo>
                  <a:lnTo>
                    <a:pt x="177252" y="60088"/>
                  </a:lnTo>
                  <a:lnTo>
                    <a:pt x="175318" y="65727"/>
                  </a:lnTo>
                  <a:lnTo>
                    <a:pt x="173077" y="71391"/>
                  </a:lnTo>
                  <a:lnTo>
                    <a:pt x="170629" y="77072"/>
                  </a:lnTo>
                  <a:lnTo>
                    <a:pt x="168045" y="82764"/>
                  </a:lnTo>
                  <a:lnTo>
                    <a:pt x="164418" y="89417"/>
                  </a:lnTo>
                  <a:lnTo>
                    <a:pt x="160094" y="96709"/>
                  </a:lnTo>
                  <a:lnTo>
                    <a:pt x="155307" y="104428"/>
                  </a:lnTo>
                  <a:lnTo>
                    <a:pt x="150211" y="111479"/>
                  </a:lnTo>
                  <a:lnTo>
                    <a:pt x="144908" y="118085"/>
                  </a:lnTo>
                  <a:lnTo>
                    <a:pt x="139468" y="124394"/>
                  </a:lnTo>
                  <a:lnTo>
                    <a:pt x="133936" y="130505"/>
                  </a:lnTo>
                  <a:lnTo>
                    <a:pt x="122710" y="142375"/>
                  </a:lnTo>
                  <a:lnTo>
                    <a:pt x="75984" y="189602"/>
                  </a:lnTo>
                  <a:lnTo>
                    <a:pt x="72564" y="193979"/>
                  </a:lnTo>
                  <a:lnTo>
                    <a:pt x="69331" y="198802"/>
                  </a:lnTo>
                  <a:lnTo>
                    <a:pt x="66223" y="203923"/>
                  </a:lnTo>
                  <a:lnTo>
                    <a:pt x="63199" y="208289"/>
                  </a:lnTo>
                  <a:lnTo>
                    <a:pt x="57298" y="215681"/>
                  </a:lnTo>
                  <a:lnTo>
                    <a:pt x="51501" y="222141"/>
                  </a:lnTo>
                  <a:lnTo>
                    <a:pt x="48621" y="225197"/>
                  </a:lnTo>
                  <a:lnTo>
                    <a:pt x="46702" y="228187"/>
                  </a:lnTo>
                  <a:lnTo>
                    <a:pt x="44001" y="235993"/>
                  </a:lnTo>
                  <a:lnTo>
                    <a:pt x="43368" y="238153"/>
                  </a:lnTo>
                  <a:lnTo>
                    <a:pt x="44153" y="239682"/>
                  </a:lnTo>
                  <a:lnTo>
                    <a:pt x="47563" y="243920"/>
                  </a:lnTo>
                  <a:lnTo>
                    <a:pt x="49807" y="245432"/>
                  </a:lnTo>
                  <a:lnTo>
                    <a:pt x="54839" y="247111"/>
                  </a:lnTo>
                  <a:lnTo>
                    <a:pt x="56561" y="248511"/>
                  </a:lnTo>
                  <a:lnTo>
                    <a:pt x="57711" y="250397"/>
                  </a:lnTo>
                  <a:lnTo>
                    <a:pt x="58476" y="252607"/>
                  </a:lnTo>
                  <a:lnTo>
                    <a:pt x="59939" y="254080"/>
                  </a:lnTo>
                  <a:lnTo>
                    <a:pt x="61867" y="255062"/>
                  </a:lnTo>
                  <a:lnTo>
                    <a:pt x="64105" y="255717"/>
                  </a:lnTo>
                  <a:lnTo>
                    <a:pt x="71671" y="256444"/>
                  </a:lnTo>
                  <a:lnTo>
                    <a:pt x="80432" y="256768"/>
                  </a:lnTo>
                  <a:lnTo>
                    <a:pt x="87500" y="256912"/>
                  </a:lnTo>
                  <a:lnTo>
                    <a:pt x="274320" y="25702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251"/>
            <p:cNvSpPr/>
            <p:nvPr/>
          </p:nvSpPr>
          <p:spPr>
            <a:xfrm>
              <a:off x="7726680" y="2975849"/>
              <a:ext cx="197168" cy="178832"/>
            </a:xfrm>
            <a:custGeom>
              <a:avLst/>
              <a:gdLst/>
              <a:ahLst/>
              <a:cxnLst/>
              <a:rect l="0" t="0" r="0" b="0"/>
              <a:pathLst>
                <a:path w="197168" h="178832">
                  <a:moveTo>
                    <a:pt x="0" y="7381"/>
                  </a:moveTo>
                  <a:lnTo>
                    <a:pt x="0" y="0"/>
                  </a:lnTo>
                  <a:lnTo>
                    <a:pt x="0" y="7059"/>
                  </a:lnTo>
                  <a:lnTo>
                    <a:pt x="4551" y="11836"/>
                  </a:lnTo>
                  <a:lnTo>
                    <a:pt x="33244" y="40623"/>
                  </a:lnTo>
                  <a:lnTo>
                    <a:pt x="38355" y="44782"/>
                  </a:lnTo>
                  <a:lnTo>
                    <a:pt x="43667" y="48508"/>
                  </a:lnTo>
                  <a:lnTo>
                    <a:pt x="49114" y="51944"/>
                  </a:lnTo>
                  <a:lnTo>
                    <a:pt x="53697" y="56139"/>
                  </a:lnTo>
                  <a:lnTo>
                    <a:pt x="57706" y="60842"/>
                  </a:lnTo>
                  <a:lnTo>
                    <a:pt x="61330" y="65881"/>
                  </a:lnTo>
                  <a:lnTo>
                    <a:pt x="65652" y="70194"/>
                  </a:lnTo>
                  <a:lnTo>
                    <a:pt x="70438" y="74021"/>
                  </a:lnTo>
                  <a:lnTo>
                    <a:pt x="75534" y="77525"/>
                  </a:lnTo>
                  <a:lnTo>
                    <a:pt x="81789" y="80814"/>
                  </a:lnTo>
                  <a:lnTo>
                    <a:pt x="88815" y="83958"/>
                  </a:lnTo>
                  <a:lnTo>
                    <a:pt x="96357" y="87007"/>
                  </a:lnTo>
                  <a:lnTo>
                    <a:pt x="103290" y="90945"/>
                  </a:lnTo>
                  <a:lnTo>
                    <a:pt x="109818" y="95475"/>
                  </a:lnTo>
                  <a:lnTo>
                    <a:pt x="116074" y="100401"/>
                  </a:lnTo>
                  <a:lnTo>
                    <a:pt x="122150" y="104636"/>
                  </a:lnTo>
                  <a:lnTo>
                    <a:pt x="128106" y="108413"/>
                  </a:lnTo>
                  <a:lnTo>
                    <a:pt x="133982" y="111883"/>
                  </a:lnTo>
                  <a:lnTo>
                    <a:pt x="138850" y="115149"/>
                  </a:lnTo>
                  <a:lnTo>
                    <a:pt x="143050" y="118279"/>
                  </a:lnTo>
                  <a:lnTo>
                    <a:pt x="146802" y="121317"/>
                  </a:lnTo>
                  <a:lnTo>
                    <a:pt x="150255" y="125248"/>
                  </a:lnTo>
                  <a:lnTo>
                    <a:pt x="153511" y="129774"/>
                  </a:lnTo>
                  <a:lnTo>
                    <a:pt x="156633" y="134696"/>
                  </a:lnTo>
                  <a:lnTo>
                    <a:pt x="159667" y="138930"/>
                  </a:lnTo>
                  <a:lnTo>
                    <a:pt x="162642" y="142705"/>
                  </a:lnTo>
                  <a:lnTo>
                    <a:pt x="165578" y="146175"/>
                  </a:lnTo>
                  <a:lnTo>
                    <a:pt x="168487" y="149440"/>
                  </a:lnTo>
                  <a:lnTo>
                    <a:pt x="174260" y="155608"/>
                  </a:lnTo>
                  <a:lnTo>
                    <a:pt x="177134" y="157634"/>
                  </a:lnTo>
                  <a:lnTo>
                    <a:pt x="182866" y="159885"/>
                  </a:lnTo>
                  <a:lnTo>
                    <a:pt x="188588" y="163425"/>
                  </a:lnTo>
                  <a:lnTo>
                    <a:pt x="195473" y="168908"/>
                  </a:lnTo>
                  <a:lnTo>
                    <a:pt x="196038" y="170311"/>
                  </a:lnTo>
                  <a:lnTo>
                    <a:pt x="196832" y="175883"/>
                  </a:lnTo>
                  <a:lnTo>
                    <a:pt x="197167" y="17883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252"/>
            <p:cNvSpPr/>
            <p:nvPr/>
          </p:nvSpPr>
          <p:spPr>
            <a:xfrm>
              <a:off x="7726680" y="2974657"/>
              <a:ext cx="180023" cy="188596"/>
            </a:xfrm>
            <a:custGeom>
              <a:avLst/>
              <a:gdLst/>
              <a:ahLst/>
              <a:cxnLst/>
              <a:rect l="0" t="0" r="0" b="0"/>
              <a:pathLst>
                <a:path w="180023" h="188596">
                  <a:moveTo>
                    <a:pt x="180022" y="0"/>
                  </a:moveTo>
                  <a:lnTo>
                    <a:pt x="180022" y="7381"/>
                  </a:lnTo>
                  <a:lnTo>
                    <a:pt x="175471" y="12770"/>
                  </a:lnTo>
                  <a:lnTo>
                    <a:pt x="163539" y="24950"/>
                  </a:lnTo>
                  <a:lnTo>
                    <a:pt x="159509" y="29969"/>
                  </a:lnTo>
                  <a:lnTo>
                    <a:pt x="155869" y="35219"/>
                  </a:lnTo>
                  <a:lnTo>
                    <a:pt x="152490" y="40625"/>
                  </a:lnTo>
                  <a:lnTo>
                    <a:pt x="147380" y="46133"/>
                  </a:lnTo>
                  <a:lnTo>
                    <a:pt x="141116" y="51710"/>
                  </a:lnTo>
                  <a:lnTo>
                    <a:pt x="134082" y="57334"/>
                  </a:lnTo>
                  <a:lnTo>
                    <a:pt x="127487" y="62988"/>
                  </a:lnTo>
                  <a:lnTo>
                    <a:pt x="121187" y="68662"/>
                  </a:lnTo>
                  <a:lnTo>
                    <a:pt x="115081" y="74349"/>
                  </a:lnTo>
                  <a:lnTo>
                    <a:pt x="109106" y="80999"/>
                  </a:lnTo>
                  <a:lnTo>
                    <a:pt x="103217" y="88289"/>
                  </a:lnTo>
                  <a:lnTo>
                    <a:pt x="97386" y="96007"/>
                  </a:lnTo>
                  <a:lnTo>
                    <a:pt x="91594" y="103057"/>
                  </a:lnTo>
                  <a:lnTo>
                    <a:pt x="85828" y="109662"/>
                  </a:lnTo>
                  <a:lnTo>
                    <a:pt x="80079" y="115971"/>
                  </a:lnTo>
                  <a:lnTo>
                    <a:pt x="68610" y="128060"/>
                  </a:lnTo>
                  <a:lnTo>
                    <a:pt x="45726" y="151343"/>
                  </a:lnTo>
                  <a:lnTo>
                    <a:pt x="40009" y="156141"/>
                  </a:lnTo>
                  <a:lnTo>
                    <a:pt x="34292" y="160291"/>
                  </a:lnTo>
                  <a:lnTo>
                    <a:pt x="28576" y="164011"/>
                  </a:lnTo>
                  <a:lnTo>
                    <a:pt x="23814" y="167443"/>
                  </a:lnTo>
                  <a:lnTo>
                    <a:pt x="19685" y="170684"/>
                  </a:lnTo>
                  <a:lnTo>
                    <a:pt x="15982" y="173797"/>
                  </a:lnTo>
                  <a:lnTo>
                    <a:pt x="12559" y="175872"/>
                  </a:lnTo>
                  <a:lnTo>
                    <a:pt x="9325" y="177256"/>
                  </a:lnTo>
                  <a:lnTo>
                    <a:pt x="6217" y="178178"/>
                  </a:lnTo>
                  <a:lnTo>
                    <a:pt x="4145" y="179745"/>
                  </a:lnTo>
                  <a:lnTo>
                    <a:pt x="2762" y="181743"/>
                  </a:lnTo>
                  <a:lnTo>
                    <a:pt x="0" y="18859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253"/>
            <p:cNvSpPr/>
            <p:nvPr/>
          </p:nvSpPr>
          <p:spPr>
            <a:xfrm>
              <a:off x="8198167" y="2906077"/>
              <a:ext cx="8574" cy="325756"/>
            </a:xfrm>
            <a:custGeom>
              <a:avLst/>
              <a:gdLst/>
              <a:ahLst/>
              <a:cxnLst/>
              <a:rect l="0" t="0" r="0" b="0"/>
              <a:pathLst>
                <a:path w="8574" h="325756">
                  <a:moveTo>
                    <a:pt x="0" y="0"/>
                  </a:moveTo>
                  <a:lnTo>
                    <a:pt x="0" y="20473"/>
                  </a:lnTo>
                  <a:lnTo>
                    <a:pt x="952" y="24126"/>
                  </a:lnTo>
                  <a:lnTo>
                    <a:pt x="2540" y="28467"/>
                  </a:lnTo>
                  <a:lnTo>
                    <a:pt x="4551" y="33266"/>
                  </a:lnTo>
                  <a:lnTo>
                    <a:pt x="5891" y="38370"/>
                  </a:lnTo>
                  <a:lnTo>
                    <a:pt x="6785" y="43677"/>
                  </a:lnTo>
                  <a:lnTo>
                    <a:pt x="7382" y="49121"/>
                  </a:lnTo>
                  <a:lnTo>
                    <a:pt x="7778" y="54655"/>
                  </a:lnTo>
                  <a:lnTo>
                    <a:pt x="8043" y="60249"/>
                  </a:lnTo>
                  <a:lnTo>
                    <a:pt x="8337" y="71545"/>
                  </a:lnTo>
                  <a:lnTo>
                    <a:pt x="8573" y="258721"/>
                  </a:lnTo>
                  <a:lnTo>
                    <a:pt x="7620" y="264873"/>
                  </a:lnTo>
                  <a:lnTo>
                    <a:pt x="6033" y="269927"/>
                  </a:lnTo>
                  <a:lnTo>
                    <a:pt x="4022" y="274249"/>
                  </a:lnTo>
                  <a:lnTo>
                    <a:pt x="2681" y="279035"/>
                  </a:lnTo>
                  <a:lnTo>
                    <a:pt x="1787" y="284131"/>
                  </a:lnTo>
                  <a:lnTo>
                    <a:pt x="1192" y="289433"/>
                  </a:lnTo>
                  <a:lnTo>
                    <a:pt x="794" y="293921"/>
                  </a:lnTo>
                  <a:lnTo>
                    <a:pt x="530" y="297865"/>
                  </a:lnTo>
                  <a:lnTo>
                    <a:pt x="235" y="304787"/>
                  </a:lnTo>
                  <a:lnTo>
                    <a:pt x="105" y="311038"/>
                  </a:lnTo>
                  <a:lnTo>
                    <a:pt x="1023" y="314039"/>
                  </a:lnTo>
                  <a:lnTo>
                    <a:pt x="2587" y="316992"/>
                  </a:lnTo>
                  <a:lnTo>
                    <a:pt x="8573" y="32575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254"/>
            <p:cNvSpPr/>
            <p:nvPr/>
          </p:nvSpPr>
          <p:spPr>
            <a:xfrm>
              <a:off x="8292499" y="2923222"/>
              <a:ext cx="248058" cy="308204"/>
            </a:xfrm>
            <a:custGeom>
              <a:avLst/>
              <a:gdLst/>
              <a:ahLst/>
              <a:cxnLst/>
              <a:rect l="0" t="0" r="0" b="0"/>
              <a:pathLst>
                <a:path w="248058" h="308204">
                  <a:moveTo>
                    <a:pt x="51401" y="0"/>
                  </a:moveTo>
                  <a:lnTo>
                    <a:pt x="39469" y="11932"/>
                  </a:lnTo>
                  <a:lnTo>
                    <a:pt x="34033" y="19908"/>
                  </a:lnTo>
                  <a:lnTo>
                    <a:pt x="31249" y="24702"/>
                  </a:lnTo>
                  <a:lnTo>
                    <a:pt x="29394" y="29803"/>
                  </a:lnTo>
                  <a:lnTo>
                    <a:pt x="28157" y="35109"/>
                  </a:lnTo>
                  <a:lnTo>
                    <a:pt x="27332" y="40551"/>
                  </a:lnTo>
                  <a:lnTo>
                    <a:pt x="23876" y="49138"/>
                  </a:lnTo>
                  <a:lnTo>
                    <a:pt x="19166" y="57081"/>
                  </a:lnTo>
                  <a:lnTo>
                    <a:pt x="13897" y="66962"/>
                  </a:lnTo>
                  <a:lnTo>
                    <a:pt x="12111" y="73217"/>
                  </a:lnTo>
                  <a:lnTo>
                    <a:pt x="10920" y="80244"/>
                  </a:lnTo>
                  <a:lnTo>
                    <a:pt x="10126" y="87786"/>
                  </a:lnTo>
                  <a:lnTo>
                    <a:pt x="8643" y="94719"/>
                  </a:lnTo>
                  <a:lnTo>
                    <a:pt x="6703" y="101246"/>
                  </a:lnTo>
                  <a:lnTo>
                    <a:pt x="4458" y="107502"/>
                  </a:lnTo>
                  <a:lnTo>
                    <a:pt x="2961" y="113578"/>
                  </a:lnTo>
                  <a:lnTo>
                    <a:pt x="1962" y="119534"/>
                  </a:lnTo>
                  <a:lnTo>
                    <a:pt x="1297" y="125409"/>
                  </a:lnTo>
                  <a:lnTo>
                    <a:pt x="853" y="132184"/>
                  </a:lnTo>
                  <a:lnTo>
                    <a:pt x="557" y="139557"/>
                  </a:lnTo>
                  <a:lnTo>
                    <a:pt x="142" y="161048"/>
                  </a:lnTo>
                  <a:lnTo>
                    <a:pt x="0" y="185376"/>
                  </a:lnTo>
                  <a:lnTo>
                    <a:pt x="941" y="191212"/>
                  </a:lnTo>
                  <a:lnTo>
                    <a:pt x="2521" y="197007"/>
                  </a:lnTo>
                  <a:lnTo>
                    <a:pt x="4527" y="202775"/>
                  </a:lnTo>
                  <a:lnTo>
                    <a:pt x="5863" y="208526"/>
                  </a:lnTo>
                  <a:lnTo>
                    <a:pt x="6755" y="214265"/>
                  </a:lnTo>
                  <a:lnTo>
                    <a:pt x="7349" y="219996"/>
                  </a:lnTo>
                  <a:lnTo>
                    <a:pt x="8698" y="225722"/>
                  </a:lnTo>
                  <a:lnTo>
                    <a:pt x="10550" y="231443"/>
                  </a:lnTo>
                  <a:lnTo>
                    <a:pt x="12738" y="237163"/>
                  </a:lnTo>
                  <a:lnTo>
                    <a:pt x="16100" y="242881"/>
                  </a:lnTo>
                  <a:lnTo>
                    <a:pt x="20247" y="248598"/>
                  </a:lnTo>
                  <a:lnTo>
                    <a:pt x="24917" y="254315"/>
                  </a:lnTo>
                  <a:lnTo>
                    <a:pt x="32645" y="263206"/>
                  </a:lnTo>
                  <a:lnTo>
                    <a:pt x="39256" y="271286"/>
                  </a:lnTo>
                  <a:lnTo>
                    <a:pt x="42351" y="276107"/>
                  </a:lnTo>
                  <a:lnTo>
                    <a:pt x="45368" y="281226"/>
                  </a:lnTo>
                  <a:lnTo>
                    <a:pt x="49284" y="285592"/>
                  </a:lnTo>
                  <a:lnTo>
                    <a:pt x="53799" y="289455"/>
                  </a:lnTo>
                  <a:lnTo>
                    <a:pt x="58716" y="292982"/>
                  </a:lnTo>
                  <a:lnTo>
                    <a:pt x="63897" y="295334"/>
                  </a:lnTo>
                  <a:lnTo>
                    <a:pt x="69256" y="296902"/>
                  </a:lnTo>
                  <a:lnTo>
                    <a:pt x="74734" y="297947"/>
                  </a:lnTo>
                  <a:lnTo>
                    <a:pt x="79338" y="299596"/>
                  </a:lnTo>
                  <a:lnTo>
                    <a:pt x="86995" y="303969"/>
                  </a:lnTo>
                  <a:lnTo>
                    <a:pt x="91323" y="305516"/>
                  </a:lnTo>
                  <a:lnTo>
                    <a:pt x="96113" y="306547"/>
                  </a:lnTo>
                  <a:lnTo>
                    <a:pt x="101211" y="307235"/>
                  </a:lnTo>
                  <a:lnTo>
                    <a:pt x="106516" y="307693"/>
                  </a:lnTo>
                  <a:lnTo>
                    <a:pt x="111956" y="307999"/>
                  </a:lnTo>
                  <a:lnTo>
                    <a:pt x="117488" y="308203"/>
                  </a:lnTo>
                  <a:lnTo>
                    <a:pt x="122129" y="307386"/>
                  </a:lnTo>
                  <a:lnTo>
                    <a:pt x="129825" y="303938"/>
                  </a:lnTo>
                  <a:lnTo>
                    <a:pt x="160348" y="288448"/>
                  </a:lnTo>
                  <a:lnTo>
                    <a:pt x="164990" y="284691"/>
                  </a:lnTo>
                  <a:lnTo>
                    <a:pt x="172687" y="275437"/>
                  </a:lnTo>
                  <a:lnTo>
                    <a:pt x="177025" y="270302"/>
                  </a:lnTo>
                  <a:lnTo>
                    <a:pt x="181824" y="264974"/>
                  </a:lnTo>
                  <a:lnTo>
                    <a:pt x="186927" y="259517"/>
                  </a:lnTo>
                  <a:lnTo>
                    <a:pt x="191281" y="253974"/>
                  </a:lnTo>
                  <a:lnTo>
                    <a:pt x="195137" y="248373"/>
                  </a:lnTo>
                  <a:lnTo>
                    <a:pt x="198660" y="242735"/>
                  </a:lnTo>
                  <a:lnTo>
                    <a:pt x="202914" y="237071"/>
                  </a:lnTo>
                  <a:lnTo>
                    <a:pt x="207654" y="231390"/>
                  </a:lnTo>
                  <a:lnTo>
                    <a:pt x="212720" y="225697"/>
                  </a:lnTo>
                  <a:lnTo>
                    <a:pt x="217049" y="219997"/>
                  </a:lnTo>
                  <a:lnTo>
                    <a:pt x="220889" y="214292"/>
                  </a:lnTo>
                  <a:lnTo>
                    <a:pt x="224399" y="208584"/>
                  </a:lnTo>
                  <a:lnTo>
                    <a:pt x="227694" y="202874"/>
                  </a:lnTo>
                  <a:lnTo>
                    <a:pt x="233892" y="191449"/>
                  </a:lnTo>
                  <a:lnTo>
                    <a:pt x="242738" y="174307"/>
                  </a:lnTo>
                  <a:lnTo>
                    <a:pt x="244682" y="168592"/>
                  </a:lnTo>
                  <a:lnTo>
                    <a:pt x="245977" y="162877"/>
                  </a:lnTo>
                  <a:lnTo>
                    <a:pt x="246841" y="157162"/>
                  </a:lnTo>
                  <a:lnTo>
                    <a:pt x="247417" y="151447"/>
                  </a:lnTo>
                  <a:lnTo>
                    <a:pt x="247801" y="145733"/>
                  </a:lnTo>
                  <a:lnTo>
                    <a:pt x="248057" y="140018"/>
                  </a:lnTo>
                  <a:lnTo>
                    <a:pt x="247275" y="134303"/>
                  </a:lnTo>
                  <a:lnTo>
                    <a:pt x="245801" y="128588"/>
                  </a:lnTo>
                  <a:lnTo>
                    <a:pt x="243865" y="122873"/>
                  </a:lnTo>
                  <a:lnTo>
                    <a:pt x="241623" y="117157"/>
                  </a:lnTo>
                  <a:lnTo>
                    <a:pt x="239176" y="111442"/>
                  </a:lnTo>
                  <a:lnTo>
                    <a:pt x="236592" y="105728"/>
                  </a:lnTo>
                  <a:lnTo>
                    <a:pt x="234869" y="100013"/>
                  </a:lnTo>
                  <a:lnTo>
                    <a:pt x="233720" y="94298"/>
                  </a:lnTo>
                  <a:lnTo>
                    <a:pt x="232955" y="88583"/>
                  </a:lnTo>
                  <a:lnTo>
                    <a:pt x="229563" y="79692"/>
                  </a:lnTo>
                  <a:lnTo>
                    <a:pt x="223930" y="71614"/>
                  </a:lnTo>
                  <a:lnTo>
                    <a:pt x="219759" y="66793"/>
                  </a:lnTo>
                  <a:lnTo>
                    <a:pt x="210999" y="57308"/>
                  </a:lnTo>
                  <a:lnTo>
                    <a:pt x="203931" y="49918"/>
                  </a:lnTo>
                  <a:lnTo>
                    <a:pt x="199760" y="46613"/>
                  </a:lnTo>
                  <a:lnTo>
                    <a:pt x="195075" y="43458"/>
                  </a:lnTo>
                  <a:lnTo>
                    <a:pt x="190046" y="40402"/>
                  </a:lnTo>
                  <a:lnTo>
                    <a:pt x="185740" y="37412"/>
                  </a:lnTo>
                  <a:lnTo>
                    <a:pt x="178418" y="31550"/>
                  </a:lnTo>
                  <a:lnTo>
                    <a:pt x="174178" y="28654"/>
                  </a:lnTo>
                  <a:lnTo>
                    <a:pt x="169448" y="25770"/>
                  </a:lnTo>
                  <a:lnTo>
                    <a:pt x="164389" y="22895"/>
                  </a:lnTo>
                  <a:lnTo>
                    <a:pt x="153688" y="17160"/>
                  </a:lnTo>
                  <a:lnTo>
                    <a:pt x="148167" y="14298"/>
                  </a:lnTo>
                  <a:lnTo>
                    <a:pt x="142582" y="12389"/>
                  </a:lnTo>
                  <a:lnTo>
                    <a:pt x="136953" y="11117"/>
                  </a:lnTo>
                  <a:lnTo>
                    <a:pt x="131296" y="10269"/>
                  </a:lnTo>
                  <a:lnTo>
                    <a:pt x="125618" y="9704"/>
                  </a:lnTo>
                  <a:lnTo>
                    <a:pt x="119930" y="9327"/>
                  </a:lnTo>
                  <a:lnTo>
                    <a:pt x="114232" y="9075"/>
                  </a:lnTo>
                  <a:lnTo>
                    <a:pt x="108528" y="7955"/>
                  </a:lnTo>
                  <a:lnTo>
                    <a:pt x="102821" y="6256"/>
                  </a:lnTo>
                  <a:lnTo>
                    <a:pt x="97110" y="4171"/>
                  </a:lnTo>
                  <a:lnTo>
                    <a:pt x="92351" y="2780"/>
                  </a:lnTo>
                  <a:lnTo>
                    <a:pt x="88226" y="1854"/>
                  </a:lnTo>
                  <a:lnTo>
                    <a:pt x="81103" y="824"/>
                  </a:lnTo>
                  <a:lnTo>
                    <a:pt x="74761" y="366"/>
                  </a:lnTo>
                  <a:lnTo>
                    <a:pt x="68768" y="163"/>
                  </a:lnTo>
                  <a:lnTo>
                    <a:pt x="60488" y="10"/>
                  </a:lnTo>
                  <a:lnTo>
                    <a:pt x="59973" y="857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255"/>
            <p:cNvSpPr/>
            <p:nvPr/>
          </p:nvSpPr>
          <p:spPr>
            <a:xfrm>
              <a:off x="8592533" y="2897505"/>
              <a:ext cx="119985" cy="4939"/>
            </a:xfrm>
            <a:custGeom>
              <a:avLst/>
              <a:gdLst/>
              <a:ahLst/>
              <a:cxnLst/>
              <a:rect l="0" t="0" r="0" b="0"/>
              <a:pathLst>
                <a:path w="119985" h="4939">
                  <a:moveTo>
                    <a:pt x="8542" y="0"/>
                  </a:moveTo>
                  <a:lnTo>
                    <a:pt x="0" y="0"/>
                  </a:lnTo>
                  <a:lnTo>
                    <a:pt x="96759" y="0"/>
                  </a:lnTo>
                  <a:lnTo>
                    <a:pt x="99738" y="952"/>
                  </a:lnTo>
                  <a:lnTo>
                    <a:pt x="102677" y="2540"/>
                  </a:lnTo>
                  <a:lnTo>
                    <a:pt x="105589" y="4551"/>
                  </a:lnTo>
                  <a:lnTo>
                    <a:pt x="108483" y="4938"/>
                  </a:lnTo>
                  <a:lnTo>
                    <a:pt x="111363" y="4245"/>
                  </a:lnTo>
                  <a:lnTo>
                    <a:pt x="119984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256"/>
            <p:cNvSpPr/>
            <p:nvPr/>
          </p:nvSpPr>
          <p:spPr>
            <a:xfrm>
              <a:off x="8772525" y="2760708"/>
              <a:ext cx="231458" cy="153940"/>
            </a:xfrm>
            <a:custGeom>
              <a:avLst/>
              <a:gdLst/>
              <a:ahLst/>
              <a:cxnLst/>
              <a:rect l="0" t="0" r="0" b="0"/>
              <a:pathLst>
                <a:path w="231458" h="153940">
                  <a:moveTo>
                    <a:pt x="0" y="33927"/>
                  </a:moveTo>
                  <a:lnTo>
                    <a:pt x="0" y="29376"/>
                  </a:lnTo>
                  <a:lnTo>
                    <a:pt x="952" y="28035"/>
                  </a:lnTo>
                  <a:lnTo>
                    <a:pt x="2540" y="27141"/>
                  </a:lnTo>
                  <a:lnTo>
                    <a:pt x="4550" y="26546"/>
                  </a:lnTo>
                  <a:lnTo>
                    <a:pt x="9325" y="23344"/>
                  </a:lnTo>
                  <a:lnTo>
                    <a:pt x="11931" y="21156"/>
                  </a:lnTo>
                  <a:lnTo>
                    <a:pt x="14622" y="19698"/>
                  </a:lnTo>
                  <a:lnTo>
                    <a:pt x="20151" y="18078"/>
                  </a:lnTo>
                  <a:lnTo>
                    <a:pt x="25783" y="14818"/>
                  </a:lnTo>
                  <a:lnTo>
                    <a:pt x="28619" y="12615"/>
                  </a:lnTo>
                  <a:lnTo>
                    <a:pt x="34310" y="10167"/>
                  </a:lnTo>
                  <a:lnTo>
                    <a:pt x="40966" y="9079"/>
                  </a:lnTo>
                  <a:lnTo>
                    <a:pt x="45408" y="8789"/>
                  </a:lnTo>
                  <a:lnTo>
                    <a:pt x="50274" y="8596"/>
                  </a:lnTo>
                  <a:lnTo>
                    <a:pt x="54471" y="7514"/>
                  </a:lnTo>
                  <a:lnTo>
                    <a:pt x="61674" y="3773"/>
                  </a:lnTo>
                  <a:lnTo>
                    <a:pt x="65881" y="2394"/>
                  </a:lnTo>
                  <a:lnTo>
                    <a:pt x="70591" y="1475"/>
                  </a:lnTo>
                  <a:lnTo>
                    <a:pt x="75636" y="862"/>
                  </a:lnTo>
                  <a:lnTo>
                    <a:pt x="79951" y="454"/>
                  </a:lnTo>
                  <a:lnTo>
                    <a:pt x="83780" y="181"/>
                  </a:lnTo>
                  <a:lnTo>
                    <a:pt x="87286" y="0"/>
                  </a:lnTo>
                  <a:lnTo>
                    <a:pt x="90576" y="831"/>
                  </a:lnTo>
                  <a:lnTo>
                    <a:pt x="96771" y="4295"/>
                  </a:lnTo>
                  <a:lnTo>
                    <a:pt x="100709" y="5600"/>
                  </a:lnTo>
                  <a:lnTo>
                    <a:pt x="105239" y="6470"/>
                  </a:lnTo>
                  <a:lnTo>
                    <a:pt x="110164" y="7049"/>
                  </a:lnTo>
                  <a:lnTo>
                    <a:pt x="114400" y="8389"/>
                  </a:lnTo>
                  <a:lnTo>
                    <a:pt x="118177" y="10234"/>
                  </a:lnTo>
                  <a:lnTo>
                    <a:pt x="124913" y="14824"/>
                  </a:lnTo>
                  <a:lnTo>
                    <a:pt x="128043" y="17381"/>
                  </a:lnTo>
                  <a:lnTo>
                    <a:pt x="131081" y="20039"/>
                  </a:lnTo>
                  <a:lnTo>
                    <a:pt x="133108" y="22763"/>
                  </a:lnTo>
                  <a:lnTo>
                    <a:pt x="134459" y="25532"/>
                  </a:lnTo>
                  <a:lnTo>
                    <a:pt x="135359" y="28330"/>
                  </a:lnTo>
                  <a:lnTo>
                    <a:pt x="136911" y="31148"/>
                  </a:lnTo>
                  <a:lnTo>
                    <a:pt x="138900" y="33979"/>
                  </a:lnTo>
                  <a:lnTo>
                    <a:pt x="141177" y="36819"/>
                  </a:lnTo>
                  <a:lnTo>
                    <a:pt x="142695" y="39665"/>
                  </a:lnTo>
                  <a:lnTo>
                    <a:pt x="143707" y="42515"/>
                  </a:lnTo>
                  <a:lnTo>
                    <a:pt x="144382" y="45367"/>
                  </a:lnTo>
                  <a:lnTo>
                    <a:pt x="143880" y="49173"/>
                  </a:lnTo>
                  <a:lnTo>
                    <a:pt x="142592" y="53616"/>
                  </a:lnTo>
                  <a:lnTo>
                    <a:pt x="140782" y="58483"/>
                  </a:lnTo>
                  <a:lnTo>
                    <a:pt x="138621" y="63633"/>
                  </a:lnTo>
                  <a:lnTo>
                    <a:pt x="136229" y="68971"/>
                  </a:lnTo>
                  <a:lnTo>
                    <a:pt x="133682" y="74434"/>
                  </a:lnTo>
                  <a:lnTo>
                    <a:pt x="131032" y="79029"/>
                  </a:lnTo>
                  <a:lnTo>
                    <a:pt x="128312" y="83045"/>
                  </a:lnTo>
                  <a:lnTo>
                    <a:pt x="125546" y="86675"/>
                  </a:lnTo>
                  <a:lnTo>
                    <a:pt x="121797" y="90047"/>
                  </a:lnTo>
                  <a:lnTo>
                    <a:pt x="117393" y="93248"/>
                  </a:lnTo>
                  <a:lnTo>
                    <a:pt x="112552" y="96334"/>
                  </a:lnTo>
                  <a:lnTo>
                    <a:pt x="108372" y="99344"/>
                  </a:lnTo>
                  <a:lnTo>
                    <a:pt x="104633" y="102303"/>
                  </a:lnTo>
                  <a:lnTo>
                    <a:pt x="101188" y="105228"/>
                  </a:lnTo>
                  <a:lnTo>
                    <a:pt x="97938" y="109084"/>
                  </a:lnTo>
                  <a:lnTo>
                    <a:pt x="94819" y="113559"/>
                  </a:lnTo>
                  <a:lnTo>
                    <a:pt x="87521" y="125327"/>
                  </a:lnTo>
                  <a:lnTo>
                    <a:pt x="83984" y="129477"/>
                  </a:lnTo>
                  <a:lnTo>
                    <a:pt x="78502" y="135351"/>
                  </a:lnTo>
                  <a:lnTo>
                    <a:pt x="78052" y="136785"/>
                  </a:lnTo>
                  <a:lnTo>
                    <a:pt x="77552" y="140919"/>
                  </a:lnTo>
                  <a:lnTo>
                    <a:pt x="77231" y="145443"/>
                  </a:lnTo>
                  <a:lnTo>
                    <a:pt x="77188" y="149529"/>
                  </a:lnTo>
                  <a:lnTo>
                    <a:pt x="78128" y="151000"/>
                  </a:lnTo>
                  <a:lnTo>
                    <a:pt x="79708" y="151981"/>
                  </a:lnTo>
                  <a:lnTo>
                    <a:pt x="85372" y="153827"/>
                  </a:lnTo>
                  <a:lnTo>
                    <a:pt x="90648" y="153891"/>
                  </a:lnTo>
                  <a:lnTo>
                    <a:pt x="118636" y="153939"/>
                  </a:lnTo>
                  <a:lnTo>
                    <a:pt x="122906" y="152987"/>
                  </a:lnTo>
                  <a:lnTo>
                    <a:pt x="126704" y="151400"/>
                  </a:lnTo>
                  <a:lnTo>
                    <a:pt x="130189" y="149390"/>
                  </a:lnTo>
                  <a:lnTo>
                    <a:pt x="134418" y="148050"/>
                  </a:lnTo>
                  <a:lnTo>
                    <a:pt x="139141" y="147156"/>
                  </a:lnTo>
                  <a:lnTo>
                    <a:pt x="144196" y="146560"/>
                  </a:lnTo>
                  <a:lnTo>
                    <a:pt x="149471" y="146163"/>
                  </a:lnTo>
                  <a:lnTo>
                    <a:pt x="154892" y="145899"/>
                  </a:lnTo>
                  <a:lnTo>
                    <a:pt x="160411" y="145722"/>
                  </a:lnTo>
                  <a:lnTo>
                    <a:pt x="166947" y="144652"/>
                  </a:lnTo>
                  <a:lnTo>
                    <a:pt x="174164" y="142986"/>
                  </a:lnTo>
                  <a:lnTo>
                    <a:pt x="181831" y="140923"/>
                  </a:lnTo>
                  <a:lnTo>
                    <a:pt x="187896" y="139547"/>
                  </a:lnTo>
                  <a:lnTo>
                    <a:pt x="192892" y="138630"/>
                  </a:lnTo>
                  <a:lnTo>
                    <a:pt x="197174" y="138019"/>
                  </a:lnTo>
                  <a:lnTo>
                    <a:pt x="200981" y="137612"/>
                  </a:lnTo>
                  <a:lnTo>
                    <a:pt x="207753" y="137159"/>
                  </a:lnTo>
                  <a:lnTo>
                    <a:pt x="213936" y="136958"/>
                  </a:lnTo>
                  <a:lnTo>
                    <a:pt x="222361" y="136806"/>
                  </a:lnTo>
                  <a:lnTo>
                    <a:pt x="227281" y="136800"/>
                  </a:lnTo>
                  <a:lnTo>
                    <a:pt x="228672" y="137751"/>
                  </a:lnTo>
                  <a:lnTo>
                    <a:pt x="229601" y="139338"/>
                  </a:lnTo>
                  <a:lnTo>
                    <a:pt x="231457" y="14536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1.2: Visualization of Data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Ways to look at one variable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Mean</a:t>
            </a:r>
          </a:p>
          <a:p>
            <a:r>
              <a:rPr lang="en-US" dirty="0" smtClean="0"/>
              <a:t>Median</a:t>
            </a:r>
          </a:p>
          <a:p>
            <a:r>
              <a:rPr lang="en-US" dirty="0" smtClean="0"/>
              <a:t>Mode</a:t>
            </a:r>
          </a:p>
          <a:p>
            <a:r>
              <a:rPr lang="en-US" dirty="0" smtClean="0"/>
              <a:t>Range: spread or dispersion of data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90, 95, 80, 70, 75</a:t>
            </a:r>
            <a:endParaRPr lang="en-US" dirty="0"/>
          </a:p>
        </p:txBody>
      </p:sp>
      <p:sp>
        <p:nvSpPr>
          <p:cNvPr id="69" name="SMARTPenAnnotation176"/>
          <p:cNvSpPr/>
          <p:nvPr/>
        </p:nvSpPr>
        <p:spPr>
          <a:xfrm>
            <a:off x="4889183" y="1525905"/>
            <a:ext cx="360045" cy="308610"/>
          </a:xfrm>
          <a:custGeom>
            <a:avLst/>
            <a:gdLst/>
            <a:ahLst/>
            <a:cxnLst/>
            <a:rect l="0" t="0" r="0" b="0"/>
            <a:pathLst>
              <a:path w="360045" h="308610">
                <a:moveTo>
                  <a:pt x="8571" y="0"/>
                </a:moveTo>
                <a:lnTo>
                  <a:pt x="8571" y="7380"/>
                </a:lnTo>
                <a:lnTo>
                  <a:pt x="14463" y="15180"/>
                </a:lnTo>
                <a:lnTo>
                  <a:pt x="15953" y="20399"/>
                </a:lnTo>
                <a:lnTo>
                  <a:pt x="16791" y="28692"/>
                </a:lnTo>
                <a:lnTo>
                  <a:pt x="17861" y="31510"/>
                </a:lnTo>
                <a:lnTo>
                  <a:pt x="21590" y="37182"/>
                </a:lnTo>
                <a:lnTo>
                  <a:pt x="23883" y="45418"/>
                </a:lnTo>
                <a:lnTo>
                  <a:pt x="24494" y="50281"/>
                </a:lnTo>
                <a:lnTo>
                  <a:pt x="24901" y="55428"/>
                </a:lnTo>
                <a:lnTo>
                  <a:pt x="25174" y="60764"/>
                </a:lnTo>
                <a:lnTo>
                  <a:pt x="25475" y="71774"/>
                </a:lnTo>
                <a:lnTo>
                  <a:pt x="25712" y="131133"/>
                </a:lnTo>
                <a:lnTo>
                  <a:pt x="25715" y="158829"/>
                </a:lnTo>
                <a:lnTo>
                  <a:pt x="26668" y="164941"/>
                </a:lnTo>
                <a:lnTo>
                  <a:pt x="28256" y="170920"/>
                </a:lnTo>
                <a:lnTo>
                  <a:pt x="30267" y="176812"/>
                </a:lnTo>
                <a:lnTo>
                  <a:pt x="31608" y="182644"/>
                </a:lnTo>
                <a:lnTo>
                  <a:pt x="32502" y="188438"/>
                </a:lnTo>
                <a:lnTo>
                  <a:pt x="33097" y="194205"/>
                </a:lnTo>
                <a:lnTo>
                  <a:pt x="33495" y="199955"/>
                </a:lnTo>
                <a:lnTo>
                  <a:pt x="33759" y="205693"/>
                </a:lnTo>
                <a:lnTo>
                  <a:pt x="34054" y="217149"/>
                </a:lnTo>
                <a:lnTo>
                  <a:pt x="34258" y="241191"/>
                </a:lnTo>
                <a:lnTo>
                  <a:pt x="35221" y="244614"/>
                </a:lnTo>
                <a:lnTo>
                  <a:pt x="40174" y="253982"/>
                </a:lnTo>
                <a:lnTo>
                  <a:pt x="41667" y="259883"/>
                </a:lnTo>
                <a:lnTo>
                  <a:pt x="41113" y="262790"/>
                </a:lnTo>
                <a:lnTo>
                  <a:pt x="36734" y="271433"/>
                </a:lnTo>
                <a:lnTo>
                  <a:pt x="34772" y="280346"/>
                </a:lnTo>
                <a:lnTo>
                  <a:pt x="34504" y="282713"/>
                </a:lnTo>
                <a:lnTo>
                  <a:pt x="34317" y="290124"/>
                </a:lnTo>
                <a:lnTo>
                  <a:pt x="34292" y="283966"/>
                </a:lnTo>
                <a:lnTo>
                  <a:pt x="33338" y="283608"/>
                </a:lnTo>
                <a:lnTo>
                  <a:pt x="29739" y="283210"/>
                </a:lnTo>
                <a:lnTo>
                  <a:pt x="28398" y="282152"/>
                </a:lnTo>
                <a:lnTo>
                  <a:pt x="27504" y="280493"/>
                </a:lnTo>
                <a:lnTo>
                  <a:pt x="26908" y="278436"/>
                </a:lnTo>
                <a:lnTo>
                  <a:pt x="23706" y="273609"/>
                </a:lnTo>
                <a:lnTo>
                  <a:pt x="16548" y="265537"/>
                </a:lnTo>
                <a:lnTo>
                  <a:pt x="13890" y="262749"/>
                </a:lnTo>
                <a:lnTo>
                  <a:pt x="12117" y="258986"/>
                </a:lnTo>
                <a:lnTo>
                  <a:pt x="10147" y="249725"/>
                </a:lnTo>
                <a:lnTo>
                  <a:pt x="8669" y="244588"/>
                </a:lnTo>
                <a:lnTo>
                  <a:pt x="6732" y="239258"/>
                </a:lnTo>
                <a:lnTo>
                  <a:pt x="4488" y="233800"/>
                </a:lnTo>
                <a:lnTo>
                  <a:pt x="2991" y="228257"/>
                </a:lnTo>
                <a:lnTo>
                  <a:pt x="1994" y="222656"/>
                </a:lnTo>
                <a:lnTo>
                  <a:pt x="1329" y="217017"/>
                </a:lnTo>
                <a:lnTo>
                  <a:pt x="886" y="210401"/>
                </a:lnTo>
                <a:lnTo>
                  <a:pt x="590" y="203132"/>
                </a:lnTo>
                <a:lnTo>
                  <a:pt x="174" y="181789"/>
                </a:lnTo>
                <a:lnTo>
                  <a:pt x="0" y="97268"/>
                </a:lnTo>
                <a:lnTo>
                  <a:pt x="952" y="91515"/>
                </a:lnTo>
                <a:lnTo>
                  <a:pt x="2539" y="85775"/>
                </a:lnTo>
                <a:lnTo>
                  <a:pt x="4550" y="80043"/>
                </a:lnTo>
                <a:lnTo>
                  <a:pt x="6843" y="74317"/>
                </a:lnTo>
                <a:lnTo>
                  <a:pt x="9324" y="68595"/>
                </a:lnTo>
                <a:lnTo>
                  <a:pt x="11931" y="62875"/>
                </a:lnTo>
                <a:lnTo>
                  <a:pt x="17367" y="53979"/>
                </a:lnTo>
                <a:lnTo>
                  <a:pt x="20151" y="50273"/>
                </a:lnTo>
                <a:lnTo>
                  <a:pt x="22006" y="45898"/>
                </a:lnTo>
                <a:lnTo>
                  <a:pt x="23243" y="41076"/>
                </a:lnTo>
                <a:lnTo>
                  <a:pt x="24067" y="35956"/>
                </a:lnTo>
                <a:lnTo>
                  <a:pt x="27524" y="27728"/>
                </a:lnTo>
                <a:lnTo>
                  <a:pt x="32235" y="20896"/>
                </a:lnTo>
                <a:lnTo>
                  <a:pt x="37503" y="14684"/>
                </a:lnTo>
                <a:lnTo>
                  <a:pt x="41195" y="12647"/>
                </a:lnTo>
                <a:lnTo>
                  <a:pt x="50375" y="10383"/>
                </a:lnTo>
                <a:lnTo>
                  <a:pt x="53586" y="8827"/>
                </a:lnTo>
                <a:lnTo>
                  <a:pt x="55726" y="6837"/>
                </a:lnTo>
                <a:lnTo>
                  <a:pt x="57153" y="4558"/>
                </a:lnTo>
                <a:lnTo>
                  <a:pt x="59057" y="3038"/>
                </a:lnTo>
                <a:lnTo>
                  <a:pt x="61278" y="2025"/>
                </a:lnTo>
                <a:lnTo>
                  <a:pt x="66287" y="900"/>
                </a:lnTo>
                <a:lnTo>
                  <a:pt x="71687" y="400"/>
                </a:lnTo>
                <a:lnTo>
                  <a:pt x="74462" y="1219"/>
                </a:lnTo>
                <a:lnTo>
                  <a:pt x="80084" y="4669"/>
                </a:lnTo>
                <a:lnTo>
                  <a:pt x="88297" y="6837"/>
                </a:lnTo>
                <a:lnTo>
                  <a:pt x="93155" y="7416"/>
                </a:lnTo>
                <a:lnTo>
                  <a:pt x="97345" y="9706"/>
                </a:lnTo>
                <a:lnTo>
                  <a:pt x="104542" y="17331"/>
                </a:lnTo>
                <a:lnTo>
                  <a:pt x="107794" y="22031"/>
                </a:lnTo>
                <a:lnTo>
                  <a:pt x="110915" y="27070"/>
                </a:lnTo>
                <a:lnTo>
                  <a:pt x="113948" y="32334"/>
                </a:lnTo>
                <a:lnTo>
                  <a:pt x="115970" y="37748"/>
                </a:lnTo>
                <a:lnTo>
                  <a:pt x="117318" y="43263"/>
                </a:lnTo>
                <a:lnTo>
                  <a:pt x="118217" y="48844"/>
                </a:lnTo>
                <a:lnTo>
                  <a:pt x="119768" y="54470"/>
                </a:lnTo>
                <a:lnTo>
                  <a:pt x="121755" y="60126"/>
                </a:lnTo>
                <a:lnTo>
                  <a:pt x="124032" y="65801"/>
                </a:lnTo>
                <a:lnTo>
                  <a:pt x="129102" y="79727"/>
                </a:lnTo>
                <a:lnTo>
                  <a:pt x="131788" y="87441"/>
                </a:lnTo>
                <a:lnTo>
                  <a:pt x="134531" y="94489"/>
                </a:lnTo>
                <a:lnTo>
                  <a:pt x="137312" y="101092"/>
                </a:lnTo>
                <a:lnTo>
                  <a:pt x="140118" y="107400"/>
                </a:lnTo>
                <a:lnTo>
                  <a:pt x="141989" y="114462"/>
                </a:lnTo>
                <a:lnTo>
                  <a:pt x="143237" y="122028"/>
                </a:lnTo>
                <a:lnTo>
                  <a:pt x="144068" y="129929"/>
                </a:lnTo>
                <a:lnTo>
                  <a:pt x="144623" y="137102"/>
                </a:lnTo>
                <a:lnTo>
                  <a:pt x="144992" y="143789"/>
                </a:lnTo>
                <a:lnTo>
                  <a:pt x="145239" y="150151"/>
                </a:lnTo>
                <a:lnTo>
                  <a:pt x="145586" y="172759"/>
                </a:lnTo>
                <a:lnTo>
                  <a:pt x="145730" y="232692"/>
                </a:lnTo>
                <a:lnTo>
                  <a:pt x="146683" y="236090"/>
                </a:lnTo>
                <a:lnTo>
                  <a:pt x="151623" y="244472"/>
                </a:lnTo>
                <a:lnTo>
                  <a:pt x="154295" y="248588"/>
                </a:lnTo>
                <a:lnTo>
                  <a:pt x="154301" y="244047"/>
                </a:lnTo>
                <a:lnTo>
                  <a:pt x="153350" y="241755"/>
                </a:lnTo>
                <a:lnTo>
                  <a:pt x="149752" y="236669"/>
                </a:lnTo>
                <a:lnTo>
                  <a:pt x="148412" y="233027"/>
                </a:lnTo>
                <a:lnTo>
                  <a:pt x="146923" y="223900"/>
                </a:lnTo>
                <a:lnTo>
                  <a:pt x="146261" y="216033"/>
                </a:lnTo>
                <a:lnTo>
                  <a:pt x="146084" y="212602"/>
                </a:lnTo>
                <a:lnTo>
                  <a:pt x="148428" y="203709"/>
                </a:lnTo>
                <a:lnTo>
                  <a:pt x="150387" y="198671"/>
                </a:lnTo>
                <a:lnTo>
                  <a:pt x="151693" y="193407"/>
                </a:lnTo>
                <a:lnTo>
                  <a:pt x="152563" y="187993"/>
                </a:lnTo>
                <a:lnTo>
                  <a:pt x="153144" y="182479"/>
                </a:lnTo>
                <a:lnTo>
                  <a:pt x="154483" y="176897"/>
                </a:lnTo>
                <a:lnTo>
                  <a:pt x="156328" y="171271"/>
                </a:lnTo>
                <a:lnTo>
                  <a:pt x="158511" y="165616"/>
                </a:lnTo>
                <a:lnTo>
                  <a:pt x="159966" y="159940"/>
                </a:lnTo>
                <a:lnTo>
                  <a:pt x="160937" y="154252"/>
                </a:lnTo>
                <a:lnTo>
                  <a:pt x="161583" y="148554"/>
                </a:lnTo>
                <a:lnTo>
                  <a:pt x="162967" y="142851"/>
                </a:lnTo>
                <a:lnTo>
                  <a:pt x="164842" y="137144"/>
                </a:lnTo>
                <a:lnTo>
                  <a:pt x="167044" y="131434"/>
                </a:lnTo>
                <a:lnTo>
                  <a:pt x="168512" y="125723"/>
                </a:lnTo>
                <a:lnTo>
                  <a:pt x="169491" y="120010"/>
                </a:lnTo>
                <a:lnTo>
                  <a:pt x="170144" y="114297"/>
                </a:lnTo>
                <a:lnTo>
                  <a:pt x="173409" y="105408"/>
                </a:lnTo>
                <a:lnTo>
                  <a:pt x="178035" y="97330"/>
                </a:lnTo>
                <a:lnTo>
                  <a:pt x="183267" y="87390"/>
                </a:lnTo>
                <a:lnTo>
                  <a:pt x="188766" y="79162"/>
                </a:lnTo>
                <a:lnTo>
                  <a:pt x="194386" y="72330"/>
                </a:lnTo>
                <a:lnTo>
                  <a:pt x="200058" y="66119"/>
                </a:lnTo>
                <a:lnTo>
                  <a:pt x="201952" y="63129"/>
                </a:lnTo>
                <a:lnTo>
                  <a:pt x="204056" y="57267"/>
                </a:lnTo>
                <a:lnTo>
                  <a:pt x="205569" y="55323"/>
                </a:lnTo>
                <a:lnTo>
                  <a:pt x="207531" y="54027"/>
                </a:lnTo>
                <a:lnTo>
                  <a:pt x="212250" y="52587"/>
                </a:lnTo>
                <a:lnTo>
                  <a:pt x="223042" y="51662"/>
                </a:lnTo>
                <a:lnTo>
                  <a:pt x="225847" y="51586"/>
                </a:lnTo>
                <a:lnTo>
                  <a:pt x="227717" y="52488"/>
                </a:lnTo>
                <a:lnTo>
                  <a:pt x="228963" y="54042"/>
                </a:lnTo>
                <a:lnTo>
                  <a:pt x="229794" y="56030"/>
                </a:lnTo>
                <a:lnTo>
                  <a:pt x="231301" y="57356"/>
                </a:lnTo>
                <a:lnTo>
                  <a:pt x="233258" y="58240"/>
                </a:lnTo>
                <a:lnTo>
                  <a:pt x="235515" y="58829"/>
                </a:lnTo>
                <a:lnTo>
                  <a:pt x="237019" y="61127"/>
                </a:lnTo>
                <a:lnTo>
                  <a:pt x="238691" y="68760"/>
                </a:lnTo>
                <a:lnTo>
                  <a:pt x="241974" y="75962"/>
                </a:lnTo>
                <a:lnTo>
                  <a:pt x="244183" y="79216"/>
                </a:lnTo>
                <a:lnTo>
                  <a:pt x="246638" y="85372"/>
                </a:lnTo>
                <a:lnTo>
                  <a:pt x="247729" y="92235"/>
                </a:lnTo>
                <a:lnTo>
                  <a:pt x="248214" y="101636"/>
                </a:lnTo>
                <a:lnTo>
                  <a:pt x="249295" y="106810"/>
                </a:lnTo>
                <a:lnTo>
                  <a:pt x="250969" y="112164"/>
                </a:lnTo>
                <a:lnTo>
                  <a:pt x="253038" y="117638"/>
                </a:lnTo>
                <a:lnTo>
                  <a:pt x="254416" y="123193"/>
                </a:lnTo>
                <a:lnTo>
                  <a:pt x="255335" y="128801"/>
                </a:lnTo>
                <a:lnTo>
                  <a:pt x="255949" y="134445"/>
                </a:lnTo>
                <a:lnTo>
                  <a:pt x="257309" y="140112"/>
                </a:lnTo>
                <a:lnTo>
                  <a:pt x="259170" y="145796"/>
                </a:lnTo>
                <a:lnTo>
                  <a:pt x="261362" y="151489"/>
                </a:lnTo>
                <a:lnTo>
                  <a:pt x="262823" y="158143"/>
                </a:lnTo>
                <a:lnTo>
                  <a:pt x="263798" y="165436"/>
                </a:lnTo>
                <a:lnTo>
                  <a:pt x="264447" y="173155"/>
                </a:lnTo>
                <a:lnTo>
                  <a:pt x="265833" y="180207"/>
                </a:lnTo>
                <a:lnTo>
                  <a:pt x="267709" y="186813"/>
                </a:lnTo>
                <a:lnTo>
                  <a:pt x="269912" y="193122"/>
                </a:lnTo>
                <a:lnTo>
                  <a:pt x="271381" y="199233"/>
                </a:lnTo>
                <a:lnTo>
                  <a:pt x="272361" y="205212"/>
                </a:lnTo>
                <a:lnTo>
                  <a:pt x="273013" y="211103"/>
                </a:lnTo>
                <a:lnTo>
                  <a:pt x="274401" y="216935"/>
                </a:lnTo>
                <a:lnTo>
                  <a:pt x="276279" y="222728"/>
                </a:lnTo>
                <a:lnTo>
                  <a:pt x="278483" y="228495"/>
                </a:lnTo>
                <a:lnTo>
                  <a:pt x="280905" y="234245"/>
                </a:lnTo>
                <a:lnTo>
                  <a:pt x="283472" y="239983"/>
                </a:lnTo>
                <a:lnTo>
                  <a:pt x="286137" y="245714"/>
                </a:lnTo>
                <a:lnTo>
                  <a:pt x="289097" y="254621"/>
                </a:lnTo>
                <a:lnTo>
                  <a:pt x="289885" y="258330"/>
                </a:lnTo>
                <a:lnTo>
                  <a:pt x="295842" y="267530"/>
                </a:lnTo>
                <a:lnTo>
                  <a:pt x="302935" y="277017"/>
                </a:lnTo>
                <a:lnTo>
                  <a:pt x="306088" y="284408"/>
                </a:lnTo>
                <a:lnTo>
                  <a:pt x="310029" y="290868"/>
                </a:lnTo>
                <a:lnTo>
                  <a:pt x="312413" y="293925"/>
                </a:lnTo>
                <a:lnTo>
                  <a:pt x="314955" y="295962"/>
                </a:lnTo>
                <a:lnTo>
                  <a:pt x="317602" y="297320"/>
                </a:lnTo>
                <a:lnTo>
                  <a:pt x="328419" y="301772"/>
                </a:lnTo>
                <a:lnTo>
                  <a:pt x="333245" y="304051"/>
                </a:lnTo>
                <a:lnTo>
                  <a:pt x="343689" y="306584"/>
                </a:lnTo>
                <a:lnTo>
                  <a:pt x="360044" y="30860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77"/>
          <p:cNvSpPr/>
          <p:nvPr/>
        </p:nvSpPr>
        <p:spPr>
          <a:xfrm>
            <a:off x="5266403" y="1570471"/>
            <a:ext cx="162848" cy="246855"/>
          </a:xfrm>
          <a:custGeom>
            <a:avLst/>
            <a:gdLst/>
            <a:ahLst/>
            <a:cxnLst/>
            <a:rect l="0" t="0" r="0" b="0"/>
            <a:pathLst>
              <a:path w="162848" h="246855">
                <a:moveTo>
                  <a:pt x="8542" y="161174"/>
                </a:moveTo>
                <a:lnTo>
                  <a:pt x="0" y="161174"/>
                </a:lnTo>
                <a:lnTo>
                  <a:pt x="4529" y="165724"/>
                </a:lnTo>
                <a:lnTo>
                  <a:pt x="6819" y="167065"/>
                </a:lnTo>
                <a:lnTo>
                  <a:pt x="11904" y="168554"/>
                </a:lnTo>
                <a:lnTo>
                  <a:pt x="15571" y="169393"/>
                </a:lnTo>
                <a:lnTo>
                  <a:pt x="17990" y="169511"/>
                </a:lnTo>
                <a:lnTo>
                  <a:pt x="29545" y="169676"/>
                </a:lnTo>
                <a:lnTo>
                  <a:pt x="45444" y="169737"/>
                </a:lnTo>
                <a:lnTo>
                  <a:pt x="49336" y="168787"/>
                </a:lnTo>
                <a:lnTo>
                  <a:pt x="53835" y="167202"/>
                </a:lnTo>
                <a:lnTo>
                  <a:pt x="58740" y="165193"/>
                </a:lnTo>
                <a:lnTo>
                  <a:pt x="62962" y="163853"/>
                </a:lnTo>
                <a:lnTo>
                  <a:pt x="66730" y="162960"/>
                </a:lnTo>
                <a:lnTo>
                  <a:pt x="70194" y="162364"/>
                </a:lnTo>
                <a:lnTo>
                  <a:pt x="73455" y="160062"/>
                </a:lnTo>
                <a:lnTo>
                  <a:pt x="76582" y="156623"/>
                </a:lnTo>
                <a:lnTo>
                  <a:pt x="79620" y="152425"/>
                </a:lnTo>
                <a:lnTo>
                  <a:pt x="83549" y="148673"/>
                </a:lnTo>
                <a:lnTo>
                  <a:pt x="88074" y="145220"/>
                </a:lnTo>
                <a:lnTo>
                  <a:pt x="92996" y="141965"/>
                </a:lnTo>
                <a:lnTo>
                  <a:pt x="97230" y="138843"/>
                </a:lnTo>
                <a:lnTo>
                  <a:pt x="101005" y="135809"/>
                </a:lnTo>
                <a:lnTo>
                  <a:pt x="104474" y="132834"/>
                </a:lnTo>
                <a:lnTo>
                  <a:pt x="107739" y="129898"/>
                </a:lnTo>
                <a:lnTo>
                  <a:pt x="113907" y="124096"/>
                </a:lnTo>
                <a:lnTo>
                  <a:pt x="116885" y="120263"/>
                </a:lnTo>
                <a:lnTo>
                  <a:pt x="119823" y="115802"/>
                </a:lnTo>
                <a:lnTo>
                  <a:pt x="122734" y="110923"/>
                </a:lnTo>
                <a:lnTo>
                  <a:pt x="124675" y="106719"/>
                </a:lnTo>
                <a:lnTo>
                  <a:pt x="126831" y="99506"/>
                </a:lnTo>
                <a:lnTo>
                  <a:pt x="128359" y="95297"/>
                </a:lnTo>
                <a:lnTo>
                  <a:pt x="130330" y="90586"/>
                </a:lnTo>
                <a:lnTo>
                  <a:pt x="132596" y="85540"/>
                </a:lnTo>
                <a:lnTo>
                  <a:pt x="134108" y="80271"/>
                </a:lnTo>
                <a:lnTo>
                  <a:pt x="135114" y="74854"/>
                </a:lnTo>
                <a:lnTo>
                  <a:pt x="135787" y="69337"/>
                </a:lnTo>
                <a:lnTo>
                  <a:pt x="137186" y="64707"/>
                </a:lnTo>
                <a:lnTo>
                  <a:pt x="141282" y="57022"/>
                </a:lnTo>
                <a:lnTo>
                  <a:pt x="142755" y="52687"/>
                </a:lnTo>
                <a:lnTo>
                  <a:pt x="143737" y="47892"/>
                </a:lnTo>
                <a:lnTo>
                  <a:pt x="144392" y="42790"/>
                </a:lnTo>
                <a:lnTo>
                  <a:pt x="144829" y="38436"/>
                </a:lnTo>
                <a:lnTo>
                  <a:pt x="145314" y="31058"/>
                </a:lnTo>
                <a:lnTo>
                  <a:pt x="144490" y="27758"/>
                </a:lnTo>
                <a:lnTo>
                  <a:pt x="141036" y="21550"/>
                </a:lnTo>
                <a:lnTo>
                  <a:pt x="138865" y="15616"/>
                </a:lnTo>
                <a:lnTo>
                  <a:pt x="138286" y="12700"/>
                </a:lnTo>
                <a:lnTo>
                  <a:pt x="135104" y="6920"/>
                </a:lnTo>
                <a:lnTo>
                  <a:pt x="132921" y="4046"/>
                </a:lnTo>
                <a:lnTo>
                  <a:pt x="130514" y="2129"/>
                </a:lnTo>
                <a:lnTo>
                  <a:pt x="127956" y="851"/>
                </a:lnTo>
                <a:lnTo>
                  <a:pt x="125299" y="0"/>
                </a:lnTo>
                <a:lnTo>
                  <a:pt x="122575" y="384"/>
                </a:lnTo>
                <a:lnTo>
                  <a:pt x="119806" y="1593"/>
                </a:lnTo>
                <a:lnTo>
                  <a:pt x="117008" y="3352"/>
                </a:lnTo>
                <a:lnTo>
                  <a:pt x="114190" y="4524"/>
                </a:lnTo>
                <a:lnTo>
                  <a:pt x="111359" y="5306"/>
                </a:lnTo>
                <a:lnTo>
                  <a:pt x="108519" y="5827"/>
                </a:lnTo>
                <a:lnTo>
                  <a:pt x="104721" y="7126"/>
                </a:lnTo>
                <a:lnTo>
                  <a:pt x="100284" y="8945"/>
                </a:lnTo>
                <a:lnTo>
                  <a:pt x="95420" y="11111"/>
                </a:lnTo>
                <a:lnTo>
                  <a:pt x="91226" y="13507"/>
                </a:lnTo>
                <a:lnTo>
                  <a:pt x="87477" y="16056"/>
                </a:lnTo>
                <a:lnTo>
                  <a:pt x="84025" y="18709"/>
                </a:lnTo>
                <a:lnTo>
                  <a:pt x="80772" y="21430"/>
                </a:lnTo>
                <a:lnTo>
                  <a:pt x="77650" y="24196"/>
                </a:lnTo>
                <a:lnTo>
                  <a:pt x="74616" y="26993"/>
                </a:lnTo>
                <a:lnTo>
                  <a:pt x="71641" y="30762"/>
                </a:lnTo>
                <a:lnTo>
                  <a:pt x="68705" y="35180"/>
                </a:lnTo>
                <a:lnTo>
                  <a:pt x="65796" y="40030"/>
                </a:lnTo>
                <a:lnTo>
                  <a:pt x="61951" y="45169"/>
                </a:lnTo>
                <a:lnTo>
                  <a:pt x="57483" y="50500"/>
                </a:lnTo>
                <a:lnTo>
                  <a:pt x="52600" y="55958"/>
                </a:lnTo>
                <a:lnTo>
                  <a:pt x="48391" y="61503"/>
                </a:lnTo>
                <a:lnTo>
                  <a:pt x="44633" y="67104"/>
                </a:lnTo>
                <a:lnTo>
                  <a:pt x="41175" y="72743"/>
                </a:lnTo>
                <a:lnTo>
                  <a:pt x="37917" y="78407"/>
                </a:lnTo>
                <a:lnTo>
                  <a:pt x="31758" y="89781"/>
                </a:lnTo>
                <a:lnTo>
                  <a:pt x="29734" y="96434"/>
                </a:lnTo>
                <a:lnTo>
                  <a:pt x="28385" y="103726"/>
                </a:lnTo>
                <a:lnTo>
                  <a:pt x="27485" y="111445"/>
                </a:lnTo>
                <a:lnTo>
                  <a:pt x="25934" y="118496"/>
                </a:lnTo>
                <a:lnTo>
                  <a:pt x="23946" y="125102"/>
                </a:lnTo>
                <a:lnTo>
                  <a:pt x="21669" y="131411"/>
                </a:lnTo>
                <a:lnTo>
                  <a:pt x="20151" y="137522"/>
                </a:lnTo>
                <a:lnTo>
                  <a:pt x="19138" y="143501"/>
                </a:lnTo>
                <a:lnTo>
                  <a:pt x="18464" y="149392"/>
                </a:lnTo>
                <a:lnTo>
                  <a:pt x="18014" y="155224"/>
                </a:lnTo>
                <a:lnTo>
                  <a:pt x="17714" y="161017"/>
                </a:lnTo>
                <a:lnTo>
                  <a:pt x="17514" y="166784"/>
                </a:lnTo>
                <a:lnTo>
                  <a:pt x="18333" y="172534"/>
                </a:lnTo>
                <a:lnTo>
                  <a:pt x="19832" y="178272"/>
                </a:lnTo>
                <a:lnTo>
                  <a:pt x="21784" y="184003"/>
                </a:lnTo>
                <a:lnTo>
                  <a:pt x="23084" y="189728"/>
                </a:lnTo>
                <a:lnTo>
                  <a:pt x="23952" y="195450"/>
                </a:lnTo>
                <a:lnTo>
                  <a:pt x="24530" y="201169"/>
                </a:lnTo>
                <a:lnTo>
                  <a:pt x="25868" y="205935"/>
                </a:lnTo>
                <a:lnTo>
                  <a:pt x="27713" y="210064"/>
                </a:lnTo>
                <a:lnTo>
                  <a:pt x="32302" y="217193"/>
                </a:lnTo>
                <a:lnTo>
                  <a:pt x="34859" y="220427"/>
                </a:lnTo>
                <a:lnTo>
                  <a:pt x="37517" y="223536"/>
                </a:lnTo>
                <a:lnTo>
                  <a:pt x="40241" y="226561"/>
                </a:lnTo>
                <a:lnTo>
                  <a:pt x="45808" y="232462"/>
                </a:lnTo>
                <a:lnTo>
                  <a:pt x="49579" y="235369"/>
                </a:lnTo>
                <a:lnTo>
                  <a:pt x="53997" y="238260"/>
                </a:lnTo>
                <a:lnTo>
                  <a:pt x="58847" y="241139"/>
                </a:lnTo>
                <a:lnTo>
                  <a:pt x="63034" y="243059"/>
                </a:lnTo>
                <a:lnTo>
                  <a:pt x="66777" y="244339"/>
                </a:lnTo>
                <a:lnTo>
                  <a:pt x="70225" y="245192"/>
                </a:lnTo>
                <a:lnTo>
                  <a:pt x="73477" y="245761"/>
                </a:lnTo>
                <a:lnTo>
                  <a:pt x="76597" y="246140"/>
                </a:lnTo>
                <a:lnTo>
                  <a:pt x="79629" y="246393"/>
                </a:lnTo>
                <a:lnTo>
                  <a:pt x="82603" y="246561"/>
                </a:lnTo>
                <a:lnTo>
                  <a:pt x="88448" y="246749"/>
                </a:lnTo>
                <a:lnTo>
                  <a:pt x="97094" y="246854"/>
                </a:lnTo>
                <a:lnTo>
                  <a:pt x="100913" y="245916"/>
                </a:lnTo>
                <a:lnTo>
                  <a:pt x="105366" y="244339"/>
                </a:lnTo>
                <a:lnTo>
                  <a:pt x="110238" y="242335"/>
                </a:lnTo>
                <a:lnTo>
                  <a:pt x="115392" y="240046"/>
                </a:lnTo>
                <a:lnTo>
                  <a:pt x="126198" y="234963"/>
                </a:lnTo>
                <a:lnTo>
                  <a:pt x="142992" y="226746"/>
                </a:lnTo>
                <a:lnTo>
                  <a:pt x="147705" y="224891"/>
                </a:lnTo>
                <a:lnTo>
                  <a:pt x="151799" y="223654"/>
                </a:lnTo>
                <a:lnTo>
                  <a:pt x="162847" y="22118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78"/>
          <p:cNvSpPr/>
          <p:nvPr/>
        </p:nvSpPr>
        <p:spPr>
          <a:xfrm>
            <a:off x="5515016" y="1586380"/>
            <a:ext cx="188555" cy="247983"/>
          </a:xfrm>
          <a:custGeom>
            <a:avLst/>
            <a:gdLst/>
            <a:ahLst/>
            <a:cxnLst/>
            <a:rect l="0" t="0" r="0" b="0"/>
            <a:pathLst>
              <a:path w="188555" h="247983">
                <a:moveTo>
                  <a:pt x="111401" y="33822"/>
                </a:moveTo>
                <a:lnTo>
                  <a:pt x="104020" y="26441"/>
                </a:lnTo>
                <a:lnTo>
                  <a:pt x="103358" y="23239"/>
                </a:lnTo>
                <a:lnTo>
                  <a:pt x="102899" y="16589"/>
                </a:lnTo>
                <a:lnTo>
                  <a:pt x="102859" y="12510"/>
                </a:lnTo>
                <a:lnTo>
                  <a:pt x="101896" y="10089"/>
                </a:lnTo>
                <a:lnTo>
                  <a:pt x="98287" y="4859"/>
                </a:lnTo>
                <a:lnTo>
                  <a:pt x="95991" y="3083"/>
                </a:lnTo>
                <a:lnTo>
                  <a:pt x="93508" y="1900"/>
                </a:lnTo>
                <a:lnTo>
                  <a:pt x="87229" y="0"/>
                </a:lnTo>
                <a:lnTo>
                  <a:pt x="85761" y="796"/>
                </a:lnTo>
                <a:lnTo>
                  <a:pt x="81591" y="4221"/>
                </a:lnTo>
                <a:lnTo>
                  <a:pt x="78192" y="6468"/>
                </a:lnTo>
                <a:lnTo>
                  <a:pt x="74022" y="8919"/>
                </a:lnTo>
                <a:lnTo>
                  <a:pt x="69336" y="11505"/>
                </a:lnTo>
                <a:lnTo>
                  <a:pt x="65260" y="14181"/>
                </a:lnTo>
                <a:lnTo>
                  <a:pt x="61591" y="16918"/>
                </a:lnTo>
                <a:lnTo>
                  <a:pt x="58192" y="19695"/>
                </a:lnTo>
                <a:lnTo>
                  <a:pt x="54973" y="22499"/>
                </a:lnTo>
                <a:lnTo>
                  <a:pt x="51875" y="25321"/>
                </a:lnTo>
                <a:lnTo>
                  <a:pt x="48857" y="28155"/>
                </a:lnTo>
                <a:lnTo>
                  <a:pt x="35508" y="41245"/>
                </a:lnTo>
                <a:lnTo>
                  <a:pt x="31278" y="46390"/>
                </a:lnTo>
                <a:lnTo>
                  <a:pt x="27506" y="51726"/>
                </a:lnTo>
                <a:lnTo>
                  <a:pt x="24038" y="57188"/>
                </a:lnTo>
                <a:lnTo>
                  <a:pt x="21727" y="62734"/>
                </a:lnTo>
                <a:lnTo>
                  <a:pt x="20186" y="68337"/>
                </a:lnTo>
                <a:lnTo>
                  <a:pt x="19158" y="73977"/>
                </a:lnTo>
                <a:lnTo>
                  <a:pt x="17521" y="79642"/>
                </a:lnTo>
                <a:lnTo>
                  <a:pt x="15477" y="85324"/>
                </a:lnTo>
                <a:lnTo>
                  <a:pt x="13162" y="91016"/>
                </a:lnTo>
                <a:lnTo>
                  <a:pt x="10665" y="97669"/>
                </a:lnTo>
                <a:lnTo>
                  <a:pt x="5352" y="112681"/>
                </a:lnTo>
                <a:lnTo>
                  <a:pt x="3555" y="119732"/>
                </a:lnTo>
                <a:lnTo>
                  <a:pt x="2356" y="126338"/>
                </a:lnTo>
                <a:lnTo>
                  <a:pt x="1556" y="132647"/>
                </a:lnTo>
                <a:lnTo>
                  <a:pt x="1024" y="138758"/>
                </a:lnTo>
                <a:lnTo>
                  <a:pt x="669" y="144737"/>
                </a:lnTo>
                <a:lnTo>
                  <a:pt x="274" y="156460"/>
                </a:lnTo>
                <a:lnTo>
                  <a:pt x="0" y="180688"/>
                </a:lnTo>
                <a:lnTo>
                  <a:pt x="939" y="184120"/>
                </a:lnTo>
                <a:lnTo>
                  <a:pt x="4521" y="190474"/>
                </a:lnTo>
                <a:lnTo>
                  <a:pt x="6749" y="196472"/>
                </a:lnTo>
                <a:lnTo>
                  <a:pt x="7343" y="199406"/>
                </a:lnTo>
                <a:lnTo>
                  <a:pt x="10543" y="205205"/>
                </a:lnTo>
                <a:lnTo>
                  <a:pt x="12730" y="208085"/>
                </a:lnTo>
                <a:lnTo>
                  <a:pt x="15141" y="210005"/>
                </a:lnTo>
                <a:lnTo>
                  <a:pt x="17700" y="211285"/>
                </a:lnTo>
                <a:lnTo>
                  <a:pt x="23083" y="212707"/>
                </a:lnTo>
                <a:lnTo>
                  <a:pt x="28652" y="213339"/>
                </a:lnTo>
                <a:lnTo>
                  <a:pt x="34301" y="213620"/>
                </a:lnTo>
                <a:lnTo>
                  <a:pt x="37141" y="213695"/>
                </a:lnTo>
                <a:lnTo>
                  <a:pt x="39034" y="212792"/>
                </a:lnTo>
                <a:lnTo>
                  <a:pt x="40296" y="211238"/>
                </a:lnTo>
                <a:lnTo>
                  <a:pt x="41138" y="209249"/>
                </a:lnTo>
                <a:lnTo>
                  <a:pt x="46873" y="201900"/>
                </a:lnTo>
                <a:lnTo>
                  <a:pt x="51925" y="196471"/>
                </a:lnTo>
                <a:lnTo>
                  <a:pt x="62928" y="185224"/>
                </a:lnTo>
                <a:lnTo>
                  <a:pt x="75978" y="172133"/>
                </a:lnTo>
                <a:lnTo>
                  <a:pt x="79213" y="166987"/>
                </a:lnTo>
                <a:lnTo>
                  <a:pt x="81370" y="161651"/>
                </a:lnTo>
                <a:lnTo>
                  <a:pt x="82808" y="156189"/>
                </a:lnTo>
                <a:lnTo>
                  <a:pt x="84719" y="150642"/>
                </a:lnTo>
                <a:lnTo>
                  <a:pt x="86945" y="145040"/>
                </a:lnTo>
                <a:lnTo>
                  <a:pt x="89382" y="139400"/>
                </a:lnTo>
                <a:lnTo>
                  <a:pt x="94630" y="128053"/>
                </a:lnTo>
                <a:lnTo>
                  <a:pt x="97363" y="122360"/>
                </a:lnTo>
                <a:lnTo>
                  <a:pt x="99185" y="117612"/>
                </a:lnTo>
                <a:lnTo>
                  <a:pt x="100399" y="113495"/>
                </a:lnTo>
                <a:lnTo>
                  <a:pt x="101209" y="109797"/>
                </a:lnTo>
                <a:lnTo>
                  <a:pt x="102701" y="105427"/>
                </a:lnTo>
                <a:lnTo>
                  <a:pt x="104649" y="100609"/>
                </a:lnTo>
                <a:lnTo>
                  <a:pt x="106900" y="95492"/>
                </a:lnTo>
                <a:lnTo>
                  <a:pt x="108400" y="90175"/>
                </a:lnTo>
                <a:lnTo>
                  <a:pt x="109401" y="84726"/>
                </a:lnTo>
                <a:lnTo>
                  <a:pt x="110067" y="79188"/>
                </a:lnTo>
                <a:lnTo>
                  <a:pt x="110512" y="74543"/>
                </a:lnTo>
                <a:lnTo>
                  <a:pt x="111006" y="66843"/>
                </a:lnTo>
                <a:lnTo>
                  <a:pt x="111225" y="57706"/>
                </a:lnTo>
                <a:lnTo>
                  <a:pt x="111391" y="35910"/>
                </a:lnTo>
                <a:lnTo>
                  <a:pt x="108857" y="32210"/>
                </a:lnTo>
                <a:lnTo>
                  <a:pt x="102859" y="25285"/>
                </a:lnTo>
                <a:lnTo>
                  <a:pt x="102829" y="98506"/>
                </a:lnTo>
                <a:lnTo>
                  <a:pt x="103781" y="104567"/>
                </a:lnTo>
                <a:lnTo>
                  <a:pt x="105369" y="110513"/>
                </a:lnTo>
                <a:lnTo>
                  <a:pt x="107379" y="116382"/>
                </a:lnTo>
                <a:lnTo>
                  <a:pt x="108720" y="123152"/>
                </a:lnTo>
                <a:lnTo>
                  <a:pt x="109614" y="130523"/>
                </a:lnTo>
                <a:lnTo>
                  <a:pt x="110210" y="138294"/>
                </a:lnTo>
                <a:lnTo>
                  <a:pt x="110607" y="145380"/>
                </a:lnTo>
                <a:lnTo>
                  <a:pt x="111048" y="158334"/>
                </a:lnTo>
                <a:lnTo>
                  <a:pt x="112118" y="164455"/>
                </a:lnTo>
                <a:lnTo>
                  <a:pt x="113784" y="170441"/>
                </a:lnTo>
                <a:lnTo>
                  <a:pt x="115847" y="176336"/>
                </a:lnTo>
                <a:lnTo>
                  <a:pt x="117223" y="182171"/>
                </a:lnTo>
                <a:lnTo>
                  <a:pt x="118140" y="187967"/>
                </a:lnTo>
                <a:lnTo>
                  <a:pt x="118751" y="193735"/>
                </a:lnTo>
                <a:lnTo>
                  <a:pt x="120111" y="199486"/>
                </a:lnTo>
                <a:lnTo>
                  <a:pt x="121970" y="205224"/>
                </a:lnTo>
                <a:lnTo>
                  <a:pt x="124162" y="210955"/>
                </a:lnTo>
                <a:lnTo>
                  <a:pt x="125623" y="215728"/>
                </a:lnTo>
                <a:lnTo>
                  <a:pt x="126598" y="219863"/>
                </a:lnTo>
                <a:lnTo>
                  <a:pt x="127247" y="223572"/>
                </a:lnTo>
                <a:lnTo>
                  <a:pt x="130509" y="230233"/>
                </a:lnTo>
                <a:lnTo>
                  <a:pt x="132712" y="233343"/>
                </a:lnTo>
                <a:lnTo>
                  <a:pt x="135160" y="239338"/>
                </a:lnTo>
                <a:lnTo>
                  <a:pt x="135813" y="242270"/>
                </a:lnTo>
                <a:lnTo>
                  <a:pt x="137201" y="244225"/>
                </a:lnTo>
                <a:lnTo>
                  <a:pt x="139078" y="245528"/>
                </a:lnTo>
                <a:lnTo>
                  <a:pt x="143705" y="246976"/>
                </a:lnTo>
                <a:lnTo>
                  <a:pt x="148936" y="247620"/>
                </a:lnTo>
                <a:lnTo>
                  <a:pt x="154436" y="247906"/>
                </a:lnTo>
                <a:lnTo>
                  <a:pt x="157236" y="247982"/>
                </a:lnTo>
                <a:lnTo>
                  <a:pt x="160055" y="247080"/>
                </a:lnTo>
                <a:lnTo>
                  <a:pt x="165728" y="243539"/>
                </a:lnTo>
                <a:lnTo>
                  <a:pt x="167622" y="240308"/>
                </a:lnTo>
                <a:lnTo>
                  <a:pt x="168884" y="236249"/>
                </a:lnTo>
                <a:lnTo>
                  <a:pt x="169725" y="231639"/>
                </a:lnTo>
                <a:lnTo>
                  <a:pt x="173201" y="223975"/>
                </a:lnTo>
                <a:lnTo>
                  <a:pt x="177920" y="217395"/>
                </a:lnTo>
                <a:lnTo>
                  <a:pt x="180512" y="214306"/>
                </a:lnTo>
                <a:lnTo>
                  <a:pt x="188554" y="2052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79"/>
          <p:cNvSpPr/>
          <p:nvPr/>
        </p:nvSpPr>
        <p:spPr>
          <a:xfrm>
            <a:off x="5763577" y="1573000"/>
            <a:ext cx="385764" cy="269550"/>
          </a:xfrm>
          <a:custGeom>
            <a:avLst/>
            <a:gdLst/>
            <a:ahLst/>
            <a:cxnLst/>
            <a:rect l="0" t="0" r="0" b="0"/>
            <a:pathLst>
              <a:path w="385764" h="269550">
                <a:moveTo>
                  <a:pt x="0" y="12912"/>
                </a:moveTo>
                <a:lnTo>
                  <a:pt x="0" y="17463"/>
                </a:lnTo>
                <a:lnTo>
                  <a:pt x="953" y="19756"/>
                </a:lnTo>
                <a:lnTo>
                  <a:pt x="4551" y="24844"/>
                </a:lnTo>
                <a:lnTo>
                  <a:pt x="5892" y="28487"/>
                </a:lnTo>
                <a:lnTo>
                  <a:pt x="6785" y="32820"/>
                </a:lnTo>
                <a:lnTo>
                  <a:pt x="7381" y="37614"/>
                </a:lnTo>
                <a:lnTo>
                  <a:pt x="7778" y="42715"/>
                </a:lnTo>
                <a:lnTo>
                  <a:pt x="8043" y="48021"/>
                </a:lnTo>
                <a:lnTo>
                  <a:pt x="8337" y="58996"/>
                </a:lnTo>
                <a:lnTo>
                  <a:pt x="8468" y="70224"/>
                </a:lnTo>
                <a:lnTo>
                  <a:pt x="9455" y="75885"/>
                </a:lnTo>
                <a:lnTo>
                  <a:pt x="11066" y="81564"/>
                </a:lnTo>
                <a:lnTo>
                  <a:pt x="13093" y="87255"/>
                </a:lnTo>
                <a:lnTo>
                  <a:pt x="14443" y="92954"/>
                </a:lnTo>
                <a:lnTo>
                  <a:pt x="15344" y="98658"/>
                </a:lnTo>
                <a:lnTo>
                  <a:pt x="15945" y="104366"/>
                </a:lnTo>
                <a:lnTo>
                  <a:pt x="16345" y="110077"/>
                </a:lnTo>
                <a:lnTo>
                  <a:pt x="16611" y="115788"/>
                </a:lnTo>
                <a:lnTo>
                  <a:pt x="16789" y="121501"/>
                </a:lnTo>
                <a:lnTo>
                  <a:pt x="17860" y="127215"/>
                </a:lnTo>
                <a:lnTo>
                  <a:pt x="19527" y="132929"/>
                </a:lnTo>
                <a:lnTo>
                  <a:pt x="21591" y="138643"/>
                </a:lnTo>
                <a:lnTo>
                  <a:pt x="22966" y="144358"/>
                </a:lnTo>
                <a:lnTo>
                  <a:pt x="23884" y="150073"/>
                </a:lnTo>
                <a:lnTo>
                  <a:pt x="24495" y="155787"/>
                </a:lnTo>
                <a:lnTo>
                  <a:pt x="25854" y="161502"/>
                </a:lnTo>
                <a:lnTo>
                  <a:pt x="27714" y="167217"/>
                </a:lnTo>
                <a:lnTo>
                  <a:pt x="29906" y="172932"/>
                </a:lnTo>
                <a:lnTo>
                  <a:pt x="31367" y="178647"/>
                </a:lnTo>
                <a:lnTo>
                  <a:pt x="32342" y="184362"/>
                </a:lnTo>
                <a:lnTo>
                  <a:pt x="32991" y="190077"/>
                </a:lnTo>
                <a:lnTo>
                  <a:pt x="33424" y="194840"/>
                </a:lnTo>
                <a:lnTo>
                  <a:pt x="33905" y="202671"/>
                </a:lnTo>
                <a:lnTo>
                  <a:pt x="34176" y="207884"/>
                </a:lnTo>
                <a:lnTo>
                  <a:pt x="36779" y="211644"/>
                </a:lnTo>
                <a:lnTo>
                  <a:pt x="42831" y="218616"/>
                </a:lnTo>
                <a:lnTo>
                  <a:pt x="38302" y="214091"/>
                </a:lnTo>
                <a:lnTo>
                  <a:pt x="36965" y="211801"/>
                </a:lnTo>
                <a:lnTo>
                  <a:pt x="35479" y="206717"/>
                </a:lnTo>
                <a:lnTo>
                  <a:pt x="34642" y="198500"/>
                </a:lnTo>
                <a:lnTo>
                  <a:pt x="34447" y="190328"/>
                </a:lnTo>
                <a:lnTo>
                  <a:pt x="34299" y="152777"/>
                </a:lnTo>
                <a:lnTo>
                  <a:pt x="35248" y="146160"/>
                </a:lnTo>
                <a:lnTo>
                  <a:pt x="36834" y="138892"/>
                </a:lnTo>
                <a:lnTo>
                  <a:pt x="38844" y="131189"/>
                </a:lnTo>
                <a:lnTo>
                  <a:pt x="41136" y="124148"/>
                </a:lnTo>
                <a:lnTo>
                  <a:pt x="43616" y="117549"/>
                </a:lnTo>
                <a:lnTo>
                  <a:pt x="46223" y="111245"/>
                </a:lnTo>
                <a:lnTo>
                  <a:pt x="48913" y="105138"/>
                </a:lnTo>
                <a:lnTo>
                  <a:pt x="54441" y="93271"/>
                </a:lnTo>
                <a:lnTo>
                  <a:pt x="71450" y="58663"/>
                </a:lnTo>
                <a:lnTo>
                  <a:pt x="75256" y="52937"/>
                </a:lnTo>
                <a:lnTo>
                  <a:pt x="79698" y="47216"/>
                </a:lnTo>
                <a:lnTo>
                  <a:pt x="84565" y="41496"/>
                </a:lnTo>
                <a:lnTo>
                  <a:pt x="89714" y="36731"/>
                </a:lnTo>
                <a:lnTo>
                  <a:pt x="100515" y="28896"/>
                </a:lnTo>
                <a:lnTo>
                  <a:pt x="105110" y="24520"/>
                </a:lnTo>
                <a:lnTo>
                  <a:pt x="109126" y="19698"/>
                </a:lnTo>
                <a:lnTo>
                  <a:pt x="112756" y="14579"/>
                </a:lnTo>
                <a:lnTo>
                  <a:pt x="117080" y="11166"/>
                </a:lnTo>
                <a:lnTo>
                  <a:pt x="121869" y="8890"/>
                </a:lnTo>
                <a:lnTo>
                  <a:pt x="131317" y="5410"/>
                </a:lnTo>
                <a:lnTo>
                  <a:pt x="138691" y="688"/>
                </a:lnTo>
                <a:lnTo>
                  <a:pt x="141990" y="0"/>
                </a:lnTo>
                <a:lnTo>
                  <a:pt x="145143" y="494"/>
                </a:lnTo>
                <a:lnTo>
                  <a:pt x="151186" y="2630"/>
                </a:lnTo>
                <a:lnTo>
                  <a:pt x="157046" y="3580"/>
                </a:lnTo>
                <a:lnTo>
                  <a:pt x="159942" y="4786"/>
                </a:lnTo>
                <a:lnTo>
                  <a:pt x="168570" y="11033"/>
                </a:lnTo>
                <a:lnTo>
                  <a:pt x="174297" y="16205"/>
                </a:lnTo>
                <a:lnTo>
                  <a:pt x="176206" y="19870"/>
                </a:lnTo>
                <a:lnTo>
                  <a:pt x="177478" y="24218"/>
                </a:lnTo>
                <a:lnTo>
                  <a:pt x="178326" y="29022"/>
                </a:lnTo>
                <a:lnTo>
                  <a:pt x="179844" y="34129"/>
                </a:lnTo>
                <a:lnTo>
                  <a:pt x="181809" y="39439"/>
                </a:lnTo>
                <a:lnTo>
                  <a:pt x="184071" y="44885"/>
                </a:lnTo>
                <a:lnTo>
                  <a:pt x="185579" y="50419"/>
                </a:lnTo>
                <a:lnTo>
                  <a:pt x="186584" y="56015"/>
                </a:lnTo>
                <a:lnTo>
                  <a:pt x="187255" y="61650"/>
                </a:lnTo>
                <a:lnTo>
                  <a:pt x="187701" y="68264"/>
                </a:lnTo>
                <a:lnTo>
                  <a:pt x="188000" y="75531"/>
                </a:lnTo>
                <a:lnTo>
                  <a:pt x="188198" y="83233"/>
                </a:lnTo>
                <a:lnTo>
                  <a:pt x="189282" y="90273"/>
                </a:lnTo>
                <a:lnTo>
                  <a:pt x="190958" y="96871"/>
                </a:lnTo>
                <a:lnTo>
                  <a:pt x="193028" y="103175"/>
                </a:lnTo>
                <a:lnTo>
                  <a:pt x="194408" y="110235"/>
                </a:lnTo>
                <a:lnTo>
                  <a:pt x="195328" y="117799"/>
                </a:lnTo>
                <a:lnTo>
                  <a:pt x="195941" y="125699"/>
                </a:lnTo>
                <a:lnTo>
                  <a:pt x="196350" y="132871"/>
                </a:lnTo>
                <a:lnTo>
                  <a:pt x="196804" y="145920"/>
                </a:lnTo>
                <a:lnTo>
                  <a:pt x="197878" y="153019"/>
                </a:lnTo>
                <a:lnTo>
                  <a:pt x="199546" y="160609"/>
                </a:lnTo>
                <a:lnTo>
                  <a:pt x="201611" y="168527"/>
                </a:lnTo>
                <a:lnTo>
                  <a:pt x="203940" y="176663"/>
                </a:lnTo>
                <a:lnTo>
                  <a:pt x="209067" y="193323"/>
                </a:lnTo>
                <a:lnTo>
                  <a:pt x="210816" y="200813"/>
                </a:lnTo>
                <a:lnTo>
                  <a:pt x="211981" y="207712"/>
                </a:lnTo>
                <a:lnTo>
                  <a:pt x="212758" y="214216"/>
                </a:lnTo>
                <a:lnTo>
                  <a:pt x="214229" y="219505"/>
                </a:lnTo>
                <a:lnTo>
                  <a:pt x="218403" y="227921"/>
                </a:lnTo>
                <a:lnTo>
                  <a:pt x="219897" y="232451"/>
                </a:lnTo>
                <a:lnTo>
                  <a:pt x="220893" y="237377"/>
                </a:lnTo>
                <a:lnTo>
                  <a:pt x="221557" y="242565"/>
                </a:lnTo>
                <a:lnTo>
                  <a:pt x="224835" y="250870"/>
                </a:lnTo>
                <a:lnTo>
                  <a:pt x="227042" y="254418"/>
                </a:lnTo>
                <a:lnTo>
                  <a:pt x="234575" y="260901"/>
                </a:lnTo>
                <a:lnTo>
                  <a:pt x="243321" y="266004"/>
                </a:lnTo>
                <a:lnTo>
                  <a:pt x="250383" y="268273"/>
                </a:lnTo>
                <a:lnTo>
                  <a:pt x="259713" y="269549"/>
                </a:lnTo>
                <a:lnTo>
                  <a:pt x="262677" y="268776"/>
                </a:lnTo>
                <a:lnTo>
                  <a:pt x="268511" y="265377"/>
                </a:lnTo>
                <a:lnTo>
                  <a:pt x="277150" y="258108"/>
                </a:lnTo>
                <a:lnTo>
                  <a:pt x="285420" y="250158"/>
                </a:lnTo>
                <a:lnTo>
                  <a:pt x="290293" y="245371"/>
                </a:lnTo>
                <a:lnTo>
                  <a:pt x="295446" y="239322"/>
                </a:lnTo>
                <a:lnTo>
                  <a:pt x="300787" y="232432"/>
                </a:lnTo>
                <a:lnTo>
                  <a:pt x="306252" y="224981"/>
                </a:lnTo>
                <a:lnTo>
                  <a:pt x="311800" y="219062"/>
                </a:lnTo>
                <a:lnTo>
                  <a:pt x="317404" y="214163"/>
                </a:lnTo>
                <a:lnTo>
                  <a:pt x="323045" y="209944"/>
                </a:lnTo>
                <a:lnTo>
                  <a:pt x="328711" y="205227"/>
                </a:lnTo>
                <a:lnTo>
                  <a:pt x="334393" y="200177"/>
                </a:lnTo>
                <a:lnTo>
                  <a:pt x="345787" y="189486"/>
                </a:lnTo>
                <a:lnTo>
                  <a:pt x="357201" y="178384"/>
                </a:lnTo>
                <a:lnTo>
                  <a:pt x="366084" y="172180"/>
                </a:lnTo>
                <a:lnTo>
                  <a:pt x="373206" y="168470"/>
                </a:lnTo>
                <a:lnTo>
                  <a:pt x="383000" y="160868"/>
                </a:lnTo>
                <a:lnTo>
                  <a:pt x="385763" y="1586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80"/>
          <p:cNvSpPr/>
          <p:nvPr/>
        </p:nvSpPr>
        <p:spPr>
          <a:xfrm>
            <a:off x="6561334" y="1285887"/>
            <a:ext cx="222372" cy="253166"/>
          </a:xfrm>
          <a:custGeom>
            <a:avLst/>
            <a:gdLst/>
            <a:ahLst/>
            <a:cxnLst/>
            <a:rect l="0" t="0" r="0" b="0"/>
            <a:pathLst>
              <a:path w="222372" h="253166">
                <a:moveTo>
                  <a:pt x="179508" y="42850"/>
                </a:moveTo>
                <a:lnTo>
                  <a:pt x="179508" y="27250"/>
                </a:lnTo>
                <a:lnTo>
                  <a:pt x="176968" y="23852"/>
                </a:lnTo>
                <a:lnTo>
                  <a:pt x="170183" y="16583"/>
                </a:lnTo>
                <a:lnTo>
                  <a:pt x="167576" y="13909"/>
                </a:lnTo>
                <a:lnTo>
                  <a:pt x="165839" y="11174"/>
                </a:lnTo>
                <a:lnTo>
                  <a:pt x="163908" y="5594"/>
                </a:lnTo>
                <a:lnTo>
                  <a:pt x="162440" y="3725"/>
                </a:lnTo>
                <a:lnTo>
                  <a:pt x="160509" y="2479"/>
                </a:lnTo>
                <a:lnTo>
                  <a:pt x="155824" y="1095"/>
                </a:lnTo>
                <a:lnTo>
                  <a:pt x="150567" y="480"/>
                </a:lnTo>
                <a:lnTo>
                  <a:pt x="146879" y="316"/>
                </a:lnTo>
                <a:lnTo>
                  <a:pt x="137702" y="133"/>
                </a:lnTo>
                <a:lnTo>
                  <a:pt x="105055" y="0"/>
                </a:lnTo>
                <a:lnTo>
                  <a:pt x="98440" y="949"/>
                </a:lnTo>
                <a:lnTo>
                  <a:pt x="91173" y="2533"/>
                </a:lnTo>
                <a:lnTo>
                  <a:pt x="83470" y="4542"/>
                </a:lnTo>
                <a:lnTo>
                  <a:pt x="77383" y="6834"/>
                </a:lnTo>
                <a:lnTo>
                  <a:pt x="72372" y="9314"/>
                </a:lnTo>
                <a:lnTo>
                  <a:pt x="68079" y="11920"/>
                </a:lnTo>
                <a:lnTo>
                  <a:pt x="63312" y="15563"/>
                </a:lnTo>
                <a:lnTo>
                  <a:pt x="58230" y="19896"/>
                </a:lnTo>
                <a:lnTo>
                  <a:pt x="52935" y="24690"/>
                </a:lnTo>
                <a:lnTo>
                  <a:pt x="47501" y="28838"/>
                </a:lnTo>
                <a:lnTo>
                  <a:pt x="41973" y="32556"/>
                </a:lnTo>
                <a:lnTo>
                  <a:pt x="36383" y="35988"/>
                </a:lnTo>
                <a:lnTo>
                  <a:pt x="31704" y="40180"/>
                </a:lnTo>
                <a:lnTo>
                  <a:pt x="27632" y="44880"/>
                </a:lnTo>
                <a:lnTo>
                  <a:pt x="23965" y="49918"/>
                </a:lnTo>
                <a:lnTo>
                  <a:pt x="20568" y="54230"/>
                </a:lnTo>
                <a:lnTo>
                  <a:pt x="14253" y="61560"/>
                </a:lnTo>
                <a:lnTo>
                  <a:pt x="11236" y="65801"/>
                </a:lnTo>
                <a:lnTo>
                  <a:pt x="8271" y="70533"/>
                </a:lnTo>
                <a:lnTo>
                  <a:pt x="5343" y="75593"/>
                </a:lnTo>
                <a:lnTo>
                  <a:pt x="3390" y="79919"/>
                </a:lnTo>
                <a:lnTo>
                  <a:pt x="1221" y="87265"/>
                </a:lnTo>
                <a:lnTo>
                  <a:pt x="642" y="91510"/>
                </a:lnTo>
                <a:lnTo>
                  <a:pt x="256" y="96245"/>
                </a:lnTo>
                <a:lnTo>
                  <a:pt x="0" y="101307"/>
                </a:lnTo>
                <a:lnTo>
                  <a:pt x="781" y="104681"/>
                </a:lnTo>
                <a:lnTo>
                  <a:pt x="2254" y="106931"/>
                </a:lnTo>
                <a:lnTo>
                  <a:pt x="8878" y="112637"/>
                </a:lnTo>
                <a:lnTo>
                  <a:pt x="11463" y="115092"/>
                </a:lnTo>
                <a:lnTo>
                  <a:pt x="14138" y="116729"/>
                </a:lnTo>
                <a:lnTo>
                  <a:pt x="19650" y="118548"/>
                </a:lnTo>
                <a:lnTo>
                  <a:pt x="23406" y="119033"/>
                </a:lnTo>
                <a:lnTo>
                  <a:pt x="27815" y="119356"/>
                </a:lnTo>
                <a:lnTo>
                  <a:pt x="36842" y="119715"/>
                </a:lnTo>
                <a:lnTo>
                  <a:pt x="44028" y="119875"/>
                </a:lnTo>
                <a:lnTo>
                  <a:pt x="48230" y="118965"/>
                </a:lnTo>
                <a:lnTo>
                  <a:pt x="52938" y="117406"/>
                </a:lnTo>
                <a:lnTo>
                  <a:pt x="57980" y="115414"/>
                </a:lnTo>
                <a:lnTo>
                  <a:pt x="63246" y="113133"/>
                </a:lnTo>
                <a:lnTo>
                  <a:pt x="74179" y="108060"/>
                </a:lnTo>
                <a:lnTo>
                  <a:pt x="91044" y="99848"/>
                </a:lnTo>
                <a:lnTo>
                  <a:pt x="95767" y="96089"/>
                </a:lnTo>
                <a:lnTo>
                  <a:pt x="99868" y="91678"/>
                </a:lnTo>
                <a:lnTo>
                  <a:pt x="103555" y="86832"/>
                </a:lnTo>
                <a:lnTo>
                  <a:pt x="107917" y="82649"/>
                </a:lnTo>
                <a:lnTo>
                  <a:pt x="112731" y="78907"/>
                </a:lnTo>
                <a:lnTo>
                  <a:pt x="117845" y="75461"/>
                </a:lnTo>
                <a:lnTo>
                  <a:pt x="122207" y="72211"/>
                </a:lnTo>
                <a:lnTo>
                  <a:pt x="126067" y="69091"/>
                </a:lnTo>
                <a:lnTo>
                  <a:pt x="129594" y="66059"/>
                </a:lnTo>
                <a:lnTo>
                  <a:pt x="132896" y="62133"/>
                </a:lnTo>
                <a:lnTo>
                  <a:pt x="136051" y="57610"/>
                </a:lnTo>
                <a:lnTo>
                  <a:pt x="139107" y="52690"/>
                </a:lnTo>
                <a:lnTo>
                  <a:pt x="142097" y="48458"/>
                </a:lnTo>
                <a:lnTo>
                  <a:pt x="147958" y="41215"/>
                </a:lnTo>
                <a:lnTo>
                  <a:pt x="151198" y="34821"/>
                </a:lnTo>
                <a:lnTo>
                  <a:pt x="152639" y="28804"/>
                </a:lnTo>
                <a:lnTo>
                  <a:pt x="153279" y="22955"/>
                </a:lnTo>
                <a:lnTo>
                  <a:pt x="153563" y="17180"/>
                </a:lnTo>
                <a:lnTo>
                  <a:pt x="153690" y="11439"/>
                </a:lnTo>
                <a:lnTo>
                  <a:pt x="153790" y="136"/>
                </a:lnTo>
                <a:lnTo>
                  <a:pt x="153791" y="4582"/>
                </a:lnTo>
                <a:lnTo>
                  <a:pt x="154743" y="6861"/>
                </a:lnTo>
                <a:lnTo>
                  <a:pt x="159682" y="14618"/>
                </a:lnTo>
                <a:lnTo>
                  <a:pt x="161171" y="20143"/>
                </a:lnTo>
                <a:lnTo>
                  <a:pt x="161569" y="23902"/>
                </a:lnTo>
                <a:lnTo>
                  <a:pt x="161833" y="28313"/>
                </a:lnTo>
                <a:lnTo>
                  <a:pt x="162010" y="33159"/>
                </a:lnTo>
                <a:lnTo>
                  <a:pt x="163081" y="38294"/>
                </a:lnTo>
                <a:lnTo>
                  <a:pt x="164746" y="43623"/>
                </a:lnTo>
                <a:lnTo>
                  <a:pt x="166809" y="49080"/>
                </a:lnTo>
                <a:lnTo>
                  <a:pt x="169137" y="54624"/>
                </a:lnTo>
                <a:lnTo>
                  <a:pt x="171642" y="60224"/>
                </a:lnTo>
                <a:lnTo>
                  <a:pt x="174264" y="65863"/>
                </a:lnTo>
                <a:lnTo>
                  <a:pt x="176012" y="71527"/>
                </a:lnTo>
                <a:lnTo>
                  <a:pt x="177177" y="77208"/>
                </a:lnTo>
                <a:lnTo>
                  <a:pt x="177955" y="82900"/>
                </a:lnTo>
                <a:lnTo>
                  <a:pt x="180377" y="89553"/>
                </a:lnTo>
                <a:lnTo>
                  <a:pt x="183897" y="96845"/>
                </a:lnTo>
                <a:lnTo>
                  <a:pt x="188150" y="104564"/>
                </a:lnTo>
                <a:lnTo>
                  <a:pt x="190984" y="111615"/>
                </a:lnTo>
                <a:lnTo>
                  <a:pt x="192873" y="118221"/>
                </a:lnTo>
                <a:lnTo>
                  <a:pt x="194134" y="124530"/>
                </a:lnTo>
                <a:lnTo>
                  <a:pt x="195926" y="131593"/>
                </a:lnTo>
                <a:lnTo>
                  <a:pt x="198074" y="139160"/>
                </a:lnTo>
                <a:lnTo>
                  <a:pt x="200457" y="147061"/>
                </a:lnTo>
                <a:lnTo>
                  <a:pt x="202047" y="154234"/>
                </a:lnTo>
                <a:lnTo>
                  <a:pt x="203106" y="160921"/>
                </a:lnTo>
                <a:lnTo>
                  <a:pt x="203813" y="167284"/>
                </a:lnTo>
                <a:lnTo>
                  <a:pt x="204284" y="173431"/>
                </a:lnTo>
                <a:lnTo>
                  <a:pt x="204597" y="179434"/>
                </a:lnTo>
                <a:lnTo>
                  <a:pt x="204946" y="191184"/>
                </a:lnTo>
                <a:lnTo>
                  <a:pt x="205209" y="228890"/>
                </a:lnTo>
                <a:lnTo>
                  <a:pt x="205222" y="242370"/>
                </a:lnTo>
                <a:lnTo>
                  <a:pt x="206176" y="244444"/>
                </a:lnTo>
                <a:lnTo>
                  <a:pt x="207764" y="245826"/>
                </a:lnTo>
                <a:lnTo>
                  <a:pt x="209775" y="246747"/>
                </a:lnTo>
                <a:lnTo>
                  <a:pt x="211116" y="248314"/>
                </a:lnTo>
                <a:lnTo>
                  <a:pt x="212010" y="250311"/>
                </a:lnTo>
                <a:lnTo>
                  <a:pt x="212606" y="252595"/>
                </a:lnTo>
                <a:lnTo>
                  <a:pt x="213003" y="253165"/>
                </a:lnTo>
                <a:lnTo>
                  <a:pt x="213268" y="252592"/>
                </a:lnTo>
                <a:lnTo>
                  <a:pt x="213445" y="251258"/>
                </a:lnTo>
                <a:lnTo>
                  <a:pt x="214515" y="250369"/>
                </a:lnTo>
                <a:lnTo>
                  <a:pt x="216181" y="249776"/>
                </a:lnTo>
                <a:lnTo>
                  <a:pt x="222371" y="2485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81"/>
          <p:cNvSpPr/>
          <p:nvPr/>
        </p:nvSpPr>
        <p:spPr>
          <a:xfrm>
            <a:off x="6843753" y="1268730"/>
            <a:ext cx="162710" cy="239494"/>
          </a:xfrm>
          <a:custGeom>
            <a:avLst/>
            <a:gdLst/>
            <a:ahLst/>
            <a:cxnLst/>
            <a:rect l="0" t="0" r="0" b="0"/>
            <a:pathLst>
              <a:path w="162710" h="239494">
                <a:moveTo>
                  <a:pt x="34249" y="0"/>
                </a:moveTo>
                <a:lnTo>
                  <a:pt x="34249" y="4550"/>
                </a:lnTo>
                <a:lnTo>
                  <a:pt x="33297" y="6843"/>
                </a:lnTo>
                <a:lnTo>
                  <a:pt x="27405" y="15574"/>
                </a:lnTo>
                <a:lnTo>
                  <a:pt x="24924" y="19908"/>
                </a:lnTo>
                <a:lnTo>
                  <a:pt x="22317" y="24702"/>
                </a:lnTo>
                <a:lnTo>
                  <a:pt x="20579" y="29802"/>
                </a:lnTo>
                <a:lnTo>
                  <a:pt x="19421" y="35108"/>
                </a:lnTo>
                <a:lnTo>
                  <a:pt x="18649" y="40550"/>
                </a:lnTo>
                <a:lnTo>
                  <a:pt x="17181" y="47036"/>
                </a:lnTo>
                <a:lnTo>
                  <a:pt x="15251" y="54217"/>
                </a:lnTo>
                <a:lnTo>
                  <a:pt x="13011" y="61862"/>
                </a:lnTo>
                <a:lnTo>
                  <a:pt x="10565" y="68864"/>
                </a:lnTo>
                <a:lnTo>
                  <a:pt x="7983" y="75436"/>
                </a:lnTo>
                <a:lnTo>
                  <a:pt x="5308" y="81723"/>
                </a:lnTo>
                <a:lnTo>
                  <a:pt x="3525" y="88772"/>
                </a:lnTo>
                <a:lnTo>
                  <a:pt x="2336" y="96329"/>
                </a:lnTo>
                <a:lnTo>
                  <a:pt x="1544" y="104224"/>
                </a:lnTo>
                <a:lnTo>
                  <a:pt x="1016" y="112345"/>
                </a:lnTo>
                <a:lnTo>
                  <a:pt x="664" y="120616"/>
                </a:lnTo>
                <a:lnTo>
                  <a:pt x="168" y="143370"/>
                </a:lnTo>
                <a:lnTo>
                  <a:pt x="0" y="168126"/>
                </a:lnTo>
                <a:lnTo>
                  <a:pt x="939" y="173996"/>
                </a:lnTo>
                <a:lnTo>
                  <a:pt x="2518" y="179815"/>
                </a:lnTo>
                <a:lnTo>
                  <a:pt x="4522" y="185599"/>
                </a:lnTo>
                <a:lnTo>
                  <a:pt x="6811" y="190407"/>
                </a:lnTo>
                <a:lnTo>
                  <a:pt x="9289" y="194566"/>
                </a:lnTo>
                <a:lnTo>
                  <a:pt x="11894" y="198290"/>
                </a:lnTo>
                <a:lnTo>
                  <a:pt x="14584" y="202678"/>
                </a:lnTo>
                <a:lnTo>
                  <a:pt x="17329" y="207509"/>
                </a:lnTo>
                <a:lnTo>
                  <a:pt x="20111" y="212634"/>
                </a:lnTo>
                <a:lnTo>
                  <a:pt x="22919" y="217003"/>
                </a:lnTo>
                <a:lnTo>
                  <a:pt x="25743" y="220869"/>
                </a:lnTo>
                <a:lnTo>
                  <a:pt x="28578" y="224398"/>
                </a:lnTo>
                <a:lnTo>
                  <a:pt x="31421" y="227704"/>
                </a:lnTo>
                <a:lnTo>
                  <a:pt x="34269" y="230860"/>
                </a:lnTo>
                <a:lnTo>
                  <a:pt x="37120" y="233916"/>
                </a:lnTo>
                <a:lnTo>
                  <a:pt x="40925" y="235954"/>
                </a:lnTo>
                <a:lnTo>
                  <a:pt x="45368" y="237313"/>
                </a:lnTo>
                <a:lnTo>
                  <a:pt x="50234" y="238218"/>
                </a:lnTo>
                <a:lnTo>
                  <a:pt x="55383" y="238822"/>
                </a:lnTo>
                <a:lnTo>
                  <a:pt x="60721" y="239225"/>
                </a:lnTo>
                <a:lnTo>
                  <a:pt x="66184" y="239493"/>
                </a:lnTo>
                <a:lnTo>
                  <a:pt x="70779" y="238719"/>
                </a:lnTo>
                <a:lnTo>
                  <a:pt x="74796" y="237251"/>
                </a:lnTo>
                <a:lnTo>
                  <a:pt x="78425" y="235320"/>
                </a:lnTo>
                <a:lnTo>
                  <a:pt x="82750" y="234032"/>
                </a:lnTo>
                <a:lnTo>
                  <a:pt x="87538" y="233174"/>
                </a:lnTo>
                <a:lnTo>
                  <a:pt x="92635" y="232602"/>
                </a:lnTo>
                <a:lnTo>
                  <a:pt x="96986" y="231267"/>
                </a:lnTo>
                <a:lnTo>
                  <a:pt x="100839" y="229426"/>
                </a:lnTo>
                <a:lnTo>
                  <a:pt x="104360" y="227245"/>
                </a:lnTo>
                <a:lnTo>
                  <a:pt x="108612" y="224839"/>
                </a:lnTo>
                <a:lnTo>
                  <a:pt x="118417" y="219626"/>
                </a:lnTo>
                <a:lnTo>
                  <a:pt x="122746" y="215950"/>
                </a:lnTo>
                <a:lnTo>
                  <a:pt x="126585" y="211594"/>
                </a:lnTo>
                <a:lnTo>
                  <a:pt x="130096" y="206785"/>
                </a:lnTo>
                <a:lnTo>
                  <a:pt x="134342" y="201674"/>
                </a:lnTo>
                <a:lnTo>
                  <a:pt x="139078" y="196362"/>
                </a:lnTo>
                <a:lnTo>
                  <a:pt x="144140" y="190915"/>
                </a:lnTo>
                <a:lnTo>
                  <a:pt x="147515" y="185379"/>
                </a:lnTo>
                <a:lnTo>
                  <a:pt x="149765" y="179783"/>
                </a:lnTo>
                <a:lnTo>
                  <a:pt x="151264" y="174148"/>
                </a:lnTo>
                <a:lnTo>
                  <a:pt x="153217" y="168486"/>
                </a:lnTo>
                <a:lnTo>
                  <a:pt x="155471" y="162806"/>
                </a:lnTo>
                <a:lnTo>
                  <a:pt x="157927" y="157115"/>
                </a:lnTo>
                <a:lnTo>
                  <a:pt x="159563" y="150463"/>
                </a:lnTo>
                <a:lnTo>
                  <a:pt x="160654" y="143171"/>
                </a:lnTo>
                <a:lnTo>
                  <a:pt x="161382" y="135452"/>
                </a:lnTo>
                <a:lnTo>
                  <a:pt x="161866" y="128401"/>
                </a:lnTo>
                <a:lnTo>
                  <a:pt x="162190" y="121796"/>
                </a:lnTo>
                <a:lnTo>
                  <a:pt x="162549" y="109376"/>
                </a:lnTo>
                <a:lnTo>
                  <a:pt x="162709" y="97506"/>
                </a:lnTo>
                <a:lnTo>
                  <a:pt x="160846" y="91674"/>
                </a:lnTo>
                <a:lnTo>
                  <a:pt x="157700" y="85881"/>
                </a:lnTo>
                <a:lnTo>
                  <a:pt x="153698" y="80114"/>
                </a:lnTo>
                <a:lnTo>
                  <a:pt x="150076" y="74364"/>
                </a:lnTo>
                <a:lnTo>
                  <a:pt x="146710" y="68626"/>
                </a:lnTo>
                <a:lnTo>
                  <a:pt x="143513" y="62895"/>
                </a:lnTo>
                <a:lnTo>
                  <a:pt x="139477" y="58123"/>
                </a:lnTo>
                <a:lnTo>
                  <a:pt x="134881" y="53988"/>
                </a:lnTo>
                <a:lnTo>
                  <a:pt x="129912" y="50279"/>
                </a:lnTo>
                <a:lnTo>
                  <a:pt x="124695" y="45902"/>
                </a:lnTo>
                <a:lnTo>
                  <a:pt x="119311" y="41079"/>
                </a:lnTo>
                <a:lnTo>
                  <a:pt x="113816" y="35958"/>
                </a:lnTo>
                <a:lnTo>
                  <a:pt x="109202" y="32544"/>
                </a:lnTo>
                <a:lnTo>
                  <a:pt x="105173" y="30269"/>
                </a:lnTo>
                <a:lnTo>
                  <a:pt x="101533" y="28751"/>
                </a:lnTo>
                <a:lnTo>
                  <a:pt x="97203" y="26787"/>
                </a:lnTo>
                <a:lnTo>
                  <a:pt x="87311" y="22065"/>
                </a:lnTo>
                <a:lnTo>
                  <a:pt x="82959" y="20425"/>
                </a:lnTo>
                <a:lnTo>
                  <a:pt x="79105" y="19332"/>
                </a:lnTo>
                <a:lnTo>
                  <a:pt x="75583" y="18603"/>
                </a:lnTo>
                <a:lnTo>
                  <a:pt x="71330" y="18117"/>
                </a:lnTo>
                <a:lnTo>
                  <a:pt x="66590" y="17793"/>
                </a:lnTo>
                <a:lnTo>
                  <a:pt x="57195" y="17433"/>
                </a:lnTo>
                <a:lnTo>
                  <a:pt x="46552" y="17230"/>
                </a:lnTo>
                <a:lnTo>
                  <a:pt x="34249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82"/>
          <p:cNvSpPr/>
          <p:nvPr/>
        </p:nvSpPr>
        <p:spPr>
          <a:xfrm>
            <a:off x="7118032" y="1397317"/>
            <a:ext cx="180024" cy="8574"/>
          </a:xfrm>
          <a:custGeom>
            <a:avLst/>
            <a:gdLst/>
            <a:ahLst/>
            <a:cxnLst/>
            <a:rect l="0" t="0" r="0" b="0"/>
            <a:pathLst>
              <a:path w="180024" h="8574">
                <a:moveTo>
                  <a:pt x="0" y="8573"/>
                </a:moveTo>
                <a:lnTo>
                  <a:pt x="4551" y="8573"/>
                </a:lnTo>
                <a:lnTo>
                  <a:pt x="5892" y="7620"/>
                </a:lnTo>
                <a:lnTo>
                  <a:pt x="6785" y="6033"/>
                </a:lnTo>
                <a:lnTo>
                  <a:pt x="7381" y="4022"/>
                </a:lnTo>
                <a:lnTo>
                  <a:pt x="9684" y="2681"/>
                </a:lnTo>
                <a:lnTo>
                  <a:pt x="13123" y="1788"/>
                </a:lnTo>
                <a:lnTo>
                  <a:pt x="17321" y="1192"/>
                </a:lnTo>
                <a:lnTo>
                  <a:pt x="22025" y="794"/>
                </a:lnTo>
                <a:lnTo>
                  <a:pt x="27065" y="530"/>
                </a:lnTo>
                <a:lnTo>
                  <a:pt x="37747" y="235"/>
                </a:lnTo>
                <a:lnTo>
                  <a:pt x="114463" y="2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83"/>
          <p:cNvSpPr/>
          <p:nvPr/>
        </p:nvSpPr>
        <p:spPr>
          <a:xfrm>
            <a:off x="7186621" y="1303373"/>
            <a:ext cx="42855" cy="205388"/>
          </a:xfrm>
          <a:custGeom>
            <a:avLst/>
            <a:gdLst/>
            <a:ahLst/>
            <a:cxnLst/>
            <a:rect l="0" t="0" r="0" b="0"/>
            <a:pathLst>
              <a:path w="42855" h="205388">
                <a:moveTo>
                  <a:pt x="8563" y="8219"/>
                </a:moveTo>
                <a:lnTo>
                  <a:pt x="344" y="0"/>
                </a:lnTo>
                <a:lnTo>
                  <a:pt x="61" y="5608"/>
                </a:lnTo>
                <a:lnTo>
                  <a:pt x="5" y="10243"/>
                </a:lnTo>
                <a:lnTo>
                  <a:pt x="0" y="12426"/>
                </a:lnTo>
                <a:lnTo>
                  <a:pt x="950" y="15786"/>
                </a:lnTo>
                <a:lnTo>
                  <a:pt x="2536" y="19931"/>
                </a:lnTo>
                <a:lnTo>
                  <a:pt x="4545" y="24600"/>
                </a:lnTo>
                <a:lnTo>
                  <a:pt x="5884" y="29617"/>
                </a:lnTo>
                <a:lnTo>
                  <a:pt x="6777" y="34867"/>
                </a:lnTo>
                <a:lnTo>
                  <a:pt x="7373" y="40272"/>
                </a:lnTo>
                <a:lnTo>
                  <a:pt x="7770" y="44828"/>
                </a:lnTo>
                <a:lnTo>
                  <a:pt x="8035" y="48817"/>
                </a:lnTo>
                <a:lnTo>
                  <a:pt x="8211" y="52429"/>
                </a:lnTo>
                <a:lnTo>
                  <a:pt x="8407" y="64063"/>
                </a:lnTo>
                <a:lnTo>
                  <a:pt x="8554" y="107988"/>
                </a:lnTo>
                <a:lnTo>
                  <a:pt x="9510" y="114737"/>
                </a:lnTo>
                <a:lnTo>
                  <a:pt x="11100" y="122093"/>
                </a:lnTo>
                <a:lnTo>
                  <a:pt x="13111" y="129855"/>
                </a:lnTo>
                <a:lnTo>
                  <a:pt x="15406" y="136935"/>
                </a:lnTo>
                <a:lnTo>
                  <a:pt x="17888" y="143559"/>
                </a:lnTo>
                <a:lnTo>
                  <a:pt x="20494" y="149881"/>
                </a:lnTo>
                <a:lnTo>
                  <a:pt x="22233" y="155048"/>
                </a:lnTo>
                <a:lnTo>
                  <a:pt x="23391" y="159445"/>
                </a:lnTo>
                <a:lnTo>
                  <a:pt x="24164" y="163329"/>
                </a:lnTo>
                <a:lnTo>
                  <a:pt x="24679" y="167823"/>
                </a:lnTo>
                <a:lnTo>
                  <a:pt x="25022" y="172724"/>
                </a:lnTo>
                <a:lnTo>
                  <a:pt x="25251" y="177897"/>
                </a:lnTo>
                <a:lnTo>
                  <a:pt x="26356" y="182297"/>
                </a:lnTo>
                <a:lnTo>
                  <a:pt x="28045" y="186184"/>
                </a:lnTo>
                <a:lnTo>
                  <a:pt x="33049" y="194714"/>
                </a:lnTo>
                <a:lnTo>
                  <a:pt x="33734" y="198421"/>
                </a:lnTo>
                <a:lnTo>
                  <a:pt x="33916" y="200743"/>
                </a:lnTo>
                <a:lnTo>
                  <a:pt x="34990" y="202291"/>
                </a:lnTo>
                <a:lnTo>
                  <a:pt x="36659" y="203323"/>
                </a:lnTo>
                <a:lnTo>
                  <a:pt x="42854" y="2053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84"/>
          <p:cNvSpPr/>
          <p:nvPr/>
        </p:nvSpPr>
        <p:spPr>
          <a:xfrm>
            <a:off x="7367171" y="1235993"/>
            <a:ext cx="162342" cy="247050"/>
          </a:xfrm>
          <a:custGeom>
            <a:avLst/>
            <a:gdLst/>
            <a:ahLst/>
            <a:cxnLst/>
            <a:rect l="0" t="0" r="0" b="0"/>
            <a:pathLst>
              <a:path w="162342" h="247050">
                <a:moveTo>
                  <a:pt x="128051" y="24164"/>
                </a:moveTo>
                <a:lnTo>
                  <a:pt x="128051" y="19613"/>
                </a:lnTo>
                <a:lnTo>
                  <a:pt x="127099" y="18273"/>
                </a:lnTo>
                <a:lnTo>
                  <a:pt x="125511" y="17379"/>
                </a:lnTo>
                <a:lnTo>
                  <a:pt x="120671" y="15945"/>
                </a:lnTo>
                <a:lnTo>
                  <a:pt x="120273" y="14874"/>
                </a:lnTo>
                <a:lnTo>
                  <a:pt x="119714" y="8817"/>
                </a:lnTo>
                <a:lnTo>
                  <a:pt x="119583" y="3691"/>
                </a:lnTo>
                <a:lnTo>
                  <a:pt x="118596" y="1943"/>
                </a:lnTo>
                <a:lnTo>
                  <a:pt x="116986" y="777"/>
                </a:lnTo>
                <a:lnTo>
                  <a:pt x="114959" y="0"/>
                </a:lnTo>
                <a:lnTo>
                  <a:pt x="112655" y="435"/>
                </a:lnTo>
                <a:lnTo>
                  <a:pt x="110167" y="1677"/>
                </a:lnTo>
                <a:lnTo>
                  <a:pt x="107556" y="3458"/>
                </a:lnTo>
                <a:lnTo>
                  <a:pt x="103910" y="5597"/>
                </a:lnTo>
                <a:lnTo>
                  <a:pt x="99574" y="7976"/>
                </a:lnTo>
                <a:lnTo>
                  <a:pt x="94779" y="10515"/>
                </a:lnTo>
                <a:lnTo>
                  <a:pt x="90630" y="13159"/>
                </a:lnTo>
                <a:lnTo>
                  <a:pt x="86911" y="15875"/>
                </a:lnTo>
                <a:lnTo>
                  <a:pt x="83480" y="18638"/>
                </a:lnTo>
                <a:lnTo>
                  <a:pt x="79286" y="21433"/>
                </a:lnTo>
                <a:lnTo>
                  <a:pt x="74587" y="24248"/>
                </a:lnTo>
                <a:lnTo>
                  <a:pt x="69547" y="27078"/>
                </a:lnTo>
                <a:lnTo>
                  <a:pt x="64284" y="30869"/>
                </a:lnTo>
                <a:lnTo>
                  <a:pt x="58870" y="35301"/>
                </a:lnTo>
                <a:lnTo>
                  <a:pt x="48727" y="44354"/>
                </a:lnTo>
                <a:lnTo>
                  <a:pt x="41043" y="51552"/>
                </a:lnTo>
                <a:lnTo>
                  <a:pt x="26812" y="65511"/>
                </a:lnTo>
                <a:lnTo>
                  <a:pt x="22458" y="70779"/>
                </a:lnTo>
                <a:lnTo>
                  <a:pt x="18603" y="76195"/>
                </a:lnTo>
                <a:lnTo>
                  <a:pt x="15081" y="81712"/>
                </a:lnTo>
                <a:lnTo>
                  <a:pt x="11780" y="87294"/>
                </a:lnTo>
                <a:lnTo>
                  <a:pt x="8627" y="92921"/>
                </a:lnTo>
                <a:lnTo>
                  <a:pt x="5573" y="98577"/>
                </a:lnTo>
                <a:lnTo>
                  <a:pt x="3536" y="103300"/>
                </a:lnTo>
                <a:lnTo>
                  <a:pt x="2179" y="107401"/>
                </a:lnTo>
                <a:lnTo>
                  <a:pt x="670" y="114498"/>
                </a:lnTo>
                <a:lnTo>
                  <a:pt x="0" y="120828"/>
                </a:lnTo>
                <a:lnTo>
                  <a:pt x="773" y="123849"/>
                </a:lnTo>
                <a:lnTo>
                  <a:pt x="4174" y="129746"/>
                </a:lnTo>
                <a:lnTo>
                  <a:pt x="8860" y="135542"/>
                </a:lnTo>
                <a:lnTo>
                  <a:pt x="11442" y="138421"/>
                </a:lnTo>
                <a:lnTo>
                  <a:pt x="14117" y="140340"/>
                </a:lnTo>
                <a:lnTo>
                  <a:pt x="16852" y="141620"/>
                </a:lnTo>
                <a:lnTo>
                  <a:pt x="19629" y="142473"/>
                </a:lnTo>
                <a:lnTo>
                  <a:pt x="22432" y="142089"/>
                </a:lnTo>
                <a:lnTo>
                  <a:pt x="25253" y="140881"/>
                </a:lnTo>
                <a:lnTo>
                  <a:pt x="28087" y="139123"/>
                </a:lnTo>
                <a:lnTo>
                  <a:pt x="30928" y="136998"/>
                </a:lnTo>
                <a:lnTo>
                  <a:pt x="33775" y="134629"/>
                </a:lnTo>
                <a:lnTo>
                  <a:pt x="36625" y="132098"/>
                </a:lnTo>
                <a:lnTo>
                  <a:pt x="40431" y="130410"/>
                </a:lnTo>
                <a:lnTo>
                  <a:pt x="44872" y="129285"/>
                </a:lnTo>
                <a:lnTo>
                  <a:pt x="49739" y="128534"/>
                </a:lnTo>
                <a:lnTo>
                  <a:pt x="53935" y="127082"/>
                </a:lnTo>
                <a:lnTo>
                  <a:pt x="57686" y="125161"/>
                </a:lnTo>
                <a:lnTo>
                  <a:pt x="61139" y="122928"/>
                </a:lnTo>
                <a:lnTo>
                  <a:pt x="64393" y="120486"/>
                </a:lnTo>
                <a:lnTo>
                  <a:pt x="67514" y="117907"/>
                </a:lnTo>
                <a:lnTo>
                  <a:pt x="70548" y="115234"/>
                </a:lnTo>
                <a:lnTo>
                  <a:pt x="76459" y="109725"/>
                </a:lnTo>
                <a:lnTo>
                  <a:pt x="79369" y="106922"/>
                </a:lnTo>
                <a:lnTo>
                  <a:pt x="81309" y="104101"/>
                </a:lnTo>
                <a:lnTo>
                  <a:pt x="83464" y="98427"/>
                </a:lnTo>
                <a:lnTo>
                  <a:pt x="84991" y="94627"/>
                </a:lnTo>
                <a:lnTo>
                  <a:pt x="86962" y="90190"/>
                </a:lnTo>
                <a:lnTo>
                  <a:pt x="89229" y="85326"/>
                </a:lnTo>
                <a:lnTo>
                  <a:pt x="90739" y="81131"/>
                </a:lnTo>
                <a:lnTo>
                  <a:pt x="92418" y="73930"/>
                </a:lnTo>
                <a:lnTo>
                  <a:pt x="93496" y="67438"/>
                </a:lnTo>
                <a:lnTo>
                  <a:pt x="93727" y="59825"/>
                </a:lnTo>
                <a:lnTo>
                  <a:pt x="93758" y="58574"/>
                </a:lnTo>
                <a:lnTo>
                  <a:pt x="98311" y="63041"/>
                </a:lnTo>
                <a:lnTo>
                  <a:pt x="99652" y="65322"/>
                </a:lnTo>
                <a:lnTo>
                  <a:pt x="101142" y="70396"/>
                </a:lnTo>
                <a:lnTo>
                  <a:pt x="101539" y="74035"/>
                </a:lnTo>
                <a:lnTo>
                  <a:pt x="101804" y="78367"/>
                </a:lnTo>
                <a:lnTo>
                  <a:pt x="101981" y="83159"/>
                </a:lnTo>
                <a:lnTo>
                  <a:pt x="103051" y="87307"/>
                </a:lnTo>
                <a:lnTo>
                  <a:pt x="106780" y="94455"/>
                </a:lnTo>
                <a:lnTo>
                  <a:pt x="109108" y="98647"/>
                </a:lnTo>
                <a:lnTo>
                  <a:pt x="114235" y="108385"/>
                </a:lnTo>
                <a:lnTo>
                  <a:pt x="115983" y="113649"/>
                </a:lnTo>
                <a:lnTo>
                  <a:pt x="117148" y="119063"/>
                </a:lnTo>
                <a:lnTo>
                  <a:pt x="117924" y="124578"/>
                </a:lnTo>
                <a:lnTo>
                  <a:pt x="119396" y="130159"/>
                </a:lnTo>
                <a:lnTo>
                  <a:pt x="121328" y="135785"/>
                </a:lnTo>
                <a:lnTo>
                  <a:pt x="123569" y="141440"/>
                </a:lnTo>
                <a:lnTo>
                  <a:pt x="125063" y="148068"/>
                </a:lnTo>
                <a:lnTo>
                  <a:pt x="126059" y="155344"/>
                </a:lnTo>
                <a:lnTo>
                  <a:pt x="126722" y="163053"/>
                </a:lnTo>
                <a:lnTo>
                  <a:pt x="129071" y="169144"/>
                </a:lnTo>
                <a:lnTo>
                  <a:pt x="132540" y="174157"/>
                </a:lnTo>
                <a:lnTo>
                  <a:pt x="136760" y="178452"/>
                </a:lnTo>
                <a:lnTo>
                  <a:pt x="139571" y="183220"/>
                </a:lnTo>
                <a:lnTo>
                  <a:pt x="141447" y="188304"/>
                </a:lnTo>
                <a:lnTo>
                  <a:pt x="142696" y="193598"/>
                </a:lnTo>
                <a:lnTo>
                  <a:pt x="144482" y="199033"/>
                </a:lnTo>
                <a:lnTo>
                  <a:pt x="146625" y="204561"/>
                </a:lnTo>
                <a:lnTo>
                  <a:pt x="149006" y="210151"/>
                </a:lnTo>
                <a:lnTo>
                  <a:pt x="150594" y="214830"/>
                </a:lnTo>
                <a:lnTo>
                  <a:pt x="151652" y="218902"/>
                </a:lnTo>
                <a:lnTo>
                  <a:pt x="152358" y="222570"/>
                </a:lnTo>
                <a:lnTo>
                  <a:pt x="155682" y="229184"/>
                </a:lnTo>
                <a:lnTo>
                  <a:pt x="157902" y="232282"/>
                </a:lnTo>
                <a:lnTo>
                  <a:pt x="160368" y="238263"/>
                </a:lnTo>
                <a:lnTo>
                  <a:pt x="162341" y="24704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85"/>
          <p:cNvSpPr/>
          <p:nvPr/>
        </p:nvSpPr>
        <p:spPr>
          <a:xfrm>
            <a:off x="7606668" y="1225972"/>
            <a:ext cx="188421" cy="239926"/>
          </a:xfrm>
          <a:custGeom>
            <a:avLst/>
            <a:gdLst/>
            <a:ahLst/>
            <a:cxnLst/>
            <a:rect l="0" t="0" r="0" b="0"/>
            <a:pathLst>
              <a:path w="188421" h="239926">
                <a:moveTo>
                  <a:pt x="128584" y="8468"/>
                </a:moveTo>
                <a:lnTo>
                  <a:pt x="137052" y="0"/>
                </a:lnTo>
                <a:lnTo>
                  <a:pt x="132575" y="4477"/>
                </a:lnTo>
                <a:lnTo>
                  <a:pt x="129340" y="5807"/>
                </a:lnTo>
                <a:lnTo>
                  <a:pt x="125278" y="6694"/>
                </a:lnTo>
                <a:lnTo>
                  <a:pt x="120664" y="7285"/>
                </a:lnTo>
                <a:lnTo>
                  <a:pt x="115684" y="7679"/>
                </a:lnTo>
                <a:lnTo>
                  <a:pt x="110460" y="7942"/>
                </a:lnTo>
                <a:lnTo>
                  <a:pt x="105071" y="8117"/>
                </a:lnTo>
                <a:lnTo>
                  <a:pt x="100526" y="9186"/>
                </a:lnTo>
                <a:lnTo>
                  <a:pt x="96544" y="10852"/>
                </a:lnTo>
                <a:lnTo>
                  <a:pt x="92937" y="12915"/>
                </a:lnTo>
                <a:lnTo>
                  <a:pt x="83848" y="17747"/>
                </a:lnTo>
                <a:lnTo>
                  <a:pt x="62491" y="28610"/>
                </a:lnTo>
                <a:lnTo>
                  <a:pt x="56899" y="30468"/>
                </a:lnTo>
                <a:lnTo>
                  <a:pt x="51267" y="31707"/>
                </a:lnTo>
                <a:lnTo>
                  <a:pt x="45607" y="32533"/>
                </a:lnTo>
                <a:lnTo>
                  <a:pt x="41834" y="34036"/>
                </a:lnTo>
                <a:lnTo>
                  <a:pt x="39318" y="35991"/>
                </a:lnTo>
                <a:lnTo>
                  <a:pt x="37641" y="38246"/>
                </a:lnTo>
                <a:lnTo>
                  <a:pt x="34618" y="40703"/>
                </a:lnTo>
                <a:lnTo>
                  <a:pt x="30697" y="43293"/>
                </a:lnTo>
                <a:lnTo>
                  <a:pt x="26179" y="45972"/>
                </a:lnTo>
                <a:lnTo>
                  <a:pt x="22214" y="48710"/>
                </a:lnTo>
                <a:lnTo>
                  <a:pt x="18618" y="51489"/>
                </a:lnTo>
                <a:lnTo>
                  <a:pt x="15269" y="54293"/>
                </a:lnTo>
                <a:lnTo>
                  <a:pt x="13035" y="57116"/>
                </a:lnTo>
                <a:lnTo>
                  <a:pt x="11546" y="59949"/>
                </a:lnTo>
                <a:lnTo>
                  <a:pt x="10554" y="62791"/>
                </a:lnTo>
                <a:lnTo>
                  <a:pt x="8940" y="64686"/>
                </a:lnTo>
                <a:lnTo>
                  <a:pt x="6912" y="65949"/>
                </a:lnTo>
                <a:lnTo>
                  <a:pt x="4606" y="66791"/>
                </a:lnTo>
                <a:lnTo>
                  <a:pt x="3070" y="68305"/>
                </a:lnTo>
                <a:lnTo>
                  <a:pt x="2045" y="70266"/>
                </a:lnTo>
                <a:lnTo>
                  <a:pt x="907" y="74986"/>
                </a:lnTo>
                <a:lnTo>
                  <a:pt x="401" y="80259"/>
                </a:lnTo>
                <a:lnTo>
                  <a:pt x="176" y="85777"/>
                </a:lnTo>
                <a:lnTo>
                  <a:pt x="50" y="94239"/>
                </a:lnTo>
                <a:lnTo>
                  <a:pt x="0" y="114198"/>
                </a:lnTo>
                <a:lnTo>
                  <a:pt x="952" y="117054"/>
                </a:lnTo>
                <a:lnTo>
                  <a:pt x="4548" y="122768"/>
                </a:lnTo>
                <a:lnTo>
                  <a:pt x="8728" y="128306"/>
                </a:lnTo>
                <a:lnTo>
                  <a:pt x="12767" y="132532"/>
                </a:lnTo>
                <a:lnTo>
                  <a:pt x="14225" y="134992"/>
                </a:lnTo>
                <a:lnTo>
                  <a:pt x="15845" y="140266"/>
                </a:lnTo>
                <a:lnTo>
                  <a:pt x="17230" y="142053"/>
                </a:lnTo>
                <a:lnTo>
                  <a:pt x="19106" y="143245"/>
                </a:lnTo>
                <a:lnTo>
                  <a:pt x="23729" y="144568"/>
                </a:lnTo>
                <a:lnTo>
                  <a:pt x="28959" y="145157"/>
                </a:lnTo>
                <a:lnTo>
                  <a:pt x="32640" y="145314"/>
                </a:lnTo>
                <a:lnTo>
                  <a:pt x="45970" y="145534"/>
                </a:lnTo>
                <a:lnTo>
                  <a:pt x="71620" y="145615"/>
                </a:lnTo>
                <a:lnTo>
                  <a:pt x="78226" y="144667"/>
                </a:lnTo>
                <a:lnTo>
                  <a:pt x="84534" y="143082"/>
                </a:lnTo>
                <a:lnTo>
                  <a:pt x="90645" y="141073"/>
                </a:lnTo>
                <a:lnTo>
                  <a:pt x="97577" y="139734"/>
                </a:lnTo>
                <a:lnTo>
                  <a:pt x="105055" y="138841"/>
                </a:lnTo>
                <a:lnTo>
                  <a:pt x="112898" y="138246"/>
                </a:lnTo>
                <a:lnTo>
                  <a:pt x="120032" y="138801"/>
                </a:lnTo>
                <a:lnTo>
                  <a:pt x="126693" y="140124"/>
                </a:lnTo>
                <a:lnTo>
                  <a:pt x="133038" y="141959"/>
                </a:lnTo>
                <a:lnTo>
                  <a:pt x="140126" y="143182"/>
                </a:lnTo>
                <a:lnTo>
                  <a:pt x="147709" y="143997"/>
                </a:lnTo>
                <a:lnTo>
                  <a:pt x="155621" y="144541"/>
                </a:lnTo>
                <a:lnTo>
                  <a:pt x="161849" y="145855"/>
                </a:lnTo>
                <a:lnTo>
                  <a:pt x="166953" y="147684"/>
                </a:lnTo>
                <a:lnTo>
                  <a:pt x="171309" y="149856"/>
                </a:lnTo>
                <a:lnTo>
                  <a:pt x="175164" y="152257"/>
                </a:lnTo>
                <a:lnTo>
                  <a:pt x="178688" y="154809"/>
                </a:lnTo>
                <a:lnTo>
                  <a:pt x="181989" y="157464"/>
                </a:lnTo>
                <a:lnTo>
                  <a:pt x="184190" y="160186"/>
                </a:lnTo>
                <a:lnTo>
                  <a:pt x="185657" y="162953"/>
                </a:lnTo>
                <a:lnTo>
                  <a:pt x="187287" y="168568"/>
                </a:lnTo>
                <a:lnTo>
                  <a:pt x="188012" y="174238"/>
                </a:lnTo>
                <a:lnTo>
                  <a:pt x="188334" y="179933"/>
                </a:lnTo>
                <a:lnTo>
                  <a:pt x="188420" y="182786"/>
                </a:lnTo>
                <a:lnTo>
                  <a:pt x="187525" y="185639"/>
                </a:lnTo>
                <a:lnTo>
                  <a:pt x="183990" y="191351"/>
                </a:lnTo>
                <a:lnTo>
                  <a:pt x="181713" y="195160"/>
                </a:lnTo>
                <a:lnTo>
                  <a:pt x="179244" y="199604"/>
                </a:lnTo>
                <a:lnTo>
                  <a:pt x="176646" y="204472"/>
                </a:lnTo>
                <a:lnTo>
                  <a:pt x="173007" y="208670"/>
                </a:lnTo>
                <a:lnTo>
                  <a:pt x="168677" y="212421"/>
                </a:lnTo>
                <a:lnTo>
                  <a:pt x="163885" y="215874"/>
                </a:lnTo>
                <a:lnTo>
                  <a:pt x="159738" y="219128"/>
                </a:lnTo>
                <a:lnTo>
                  <a:pt x="156021" y="222251"/>
                </a:lnTo>
                <a:lnTo>
                  <a:pt x="152590" y="225285"/>
                </a:lnTo>
                <a:lnTo>
                  <a:pt x="148398" y="227307"/>
                </a:lnTo>
                <a:lnTo>
                  <a:pt x="143699" y="228656"/>
                </a:lnTo>
                <a:lnTo>
                  <a:pt x="138660" y="229555"/>
                </a:lnTo>
                <a:lnTo>
                  <a:pt x="134349" y="231106"/>
                </a:lnTo>
                <a:lnTo>
                  <a:pt x="130523" y="233093"/>
                </a:lnTo>
                <a:lnTo>
                  <a:pt x="122088" y="238576"/>
                </a:lnTo>
                <a:lnTo>
                  <a:pt x="118394" y="239325"/>
                </a:lnTo>
                <a:lnTo>
                  <a:pt x="111439" y="2399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86"/>
          <p:cNvSpPr/>
          <p:nvPr/>
        </p:nvSpPr>
        <p:spPr>
          <a:xfrm>
            <a:off x="7880984" y="1303019"/>
            <a:ext cx="77154" cy="197169"/>
          </a:xfrm>
          <a:custGeom>
            <a:avLst/>
            <a:gdLst/>
            <a:ahLst/>
            <a:cxnLst/>
            <a:rect l="0" t="0" r="0" b="0"/>
            <a:pathLst>
              <a:path w="77154" h="19716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6"/>
                </a:lnTo>
                <a:lnTo>
                  <a:pt x="4551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7382" y="12771"/>
                </a:lnTo>
                <a:lnTo>
                  <a:pt x="8731" y="15181"/>
                </a:lnTo>
                <a:lnTo>
                  <a:pt x="10583" y="17741"/>
                </a:lnTo>
                <a:lnTo>
                  <a:pt x="12772" y="20400"/>
                </a:lnTo>
                <a:lnTo>
                  <a:pt x="15182" y="23125"/>
                </a:lnTo>
                <a:lnTo>
                  <a:pt x="20401" y="28693"/>
                </a:lnTo>
                <a:lnTo>
                  <a:pt x="23126" y="32464"/>
                </a:lnTo>
                <a:lnTo>
                  <a:pt x="25895" y="36883"/>
                </a:lnTo>
                <a:lnTo>
                  <a:pt x="28693" y="41734"/>
                </a:lnTo>
                <a:lnTo>
                  <a:pt x="31511" y="45920"/>
                </a:lnTo>
                <a:lnTo>
                  <a:pt x="34343" y="49664"/>
                </a:lnTo>
                <a:lnTo>
                  <a:pt x="37183" y="53112"/>
                </a:lnTo>
                <a:lnTo>
                  <a:pt x="39076" y="57315"/>
                </a:lnTo>
                <a:lnTo>
                  <a:pt x="40339" y="62023"/>
                </a:lnTo>
                <a:lnTo>
                  <a:pt x="41180" y="67066"/>
                </a:lnTo>
                <a:lnTo>
                  <a:pt x="42694" y="73286"/>
                </a:lnTo>
                <a:lnTo>
                  <a:pt x="44656" y="80290"/>
                </a:lnTo>
                <a:lnTo>
                  <a:pt x="46916" y="87817"/>
                </a:lnTo>
                <a:lnTo>
                  <a:pt x="48421" y="94740"/>
                </a:lnTo>
                <a:lnTo>
                  <a:pt x="49426" y="101260"/>
                </a:lnTo>
                <a:lnTo>
                  <a:pt x="50096" y="107512"/>
                </a:lnTo>
                <a:lnTo>
                  <a:pt x="51495" y="112632"/>
                </a:lnTo>
                <a:lnTo>
                  <a:pt x="53380" y="116998"/>
                </a:lnTo>
                <a:lnTo>
                  <a:pt x="55590" y="120862"/>
                </a:lnTo>
                <a:lnTo>
                  <a:pt x="57062" y="125342"/>
                </a:lnTo>
                <a:lnTo>
                  <a:pt x="58045" y="130234"/>
                </a:lnTo>
                <a:lnTo>
                  <a:pt x="58699" y="135400"/>
                </a:lnTo>
                <a:lnTo>
                  <a:pt x="60087" y="140750"/>
                </a:lnTo>
                <a:lnTo>
                  <a:pt x="61966" y="146221"/>
                </a:lnTo>
                <a:lnTo>
                  <a:pt x="64171" y="151773"/>
                </a:lnTo>
                <a:lnTo>
                  <a:pt x="65641" y="156427"/>
                </a:lnTo>
                <a:lnTo>
                  <a:pt x="66620" y="160483"/>
                </a:lnTo>
                <a:lnTo>
                  <a:pt x="67274" y="164139"/>
                </a:lnTo>
                <a:lnTo>
                  <a:pt x="68662" y="167528"/>
                </a:lnTo>
                <a:lnTo>
                  <a:pt x="70539" y="170741"/>
                </a:lnTo>
                <a:lnTo>
                  <a:pt x="72744" y="173835"/>
                </a:lnTo>
                <a:lnTo>
                  <a:pt x="74214" y="176850"/>
                </a:lnTo>
                <a:lnTo>
                  <a:pt x="75846" y="182740"/>
                </a:lnTo>
                <a:lnTo>
                  <a:pt x="76572" y="188533"/>
                </a:lnTo>
                <a:lnTo>
                  <a:pt x="77153" y="1971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87"/>
          <p:cNvSpPr/>
          <p:nvPr/>
        </p:nvSpPr>
        <p:spPr>
          <a:xfrm>
            <a:off x="7898130" y="1363027"/>
            <a:ext cx="137161" cy="25718"/>
          </a:xfrm>
          <a:custGeom>
            <a:avLst/>
            <a:gdLst/>
            <a:ahLst/>
            <a:cxnLst/>
            <a:rect l="0" t="0" r="0" b="0"/>
            <a:pathLst>
              <a:path w="137161" h="25718">
                <a:moveTo>
                  <a:pt x="0" y="25717"/>
                </a:moveTo>
                <a:lnTo>
                  <a:pt x="0" y="18337"/>
                </a:lnTo>
                <a:lnTo>
                  <a:pt x="952" y="17939"/>
                </a:lnTo>
                <a:lnTo>
                  <a:pt x="4551" y="17498"/>
                </a:lnTo>
                <a:lnTo>
                  <a:pt x="6844" y="17380"/>
                </a:lnTo>
                <a:lnTo>
                  <a:pt x="11931" y="17250"/>
                </a:lnTo>
                <a:lnTo>
                  <a:pt x="14621" y="16262"/>
                </a:lnTo>
                <a:lnTo>
                  <a:pt x="17368" y="14652"/>
                </a:lnTo>
                <a:lnTo>
                  <a:pt x="20151" y="12625"/>
                </a:lnTo>
                <a:lnTo>
                  <a:pt x="23911" y="11274"/>
                </a:lnTo>
                <a:lnTo>
                  <a:pt x="28324" y="10374"/>
                </a:lnTo>
                <a:lnTo>
                  <a:pt x="33170" y="9773"/>
                </a:lnTo>
                <a:lnTo>
                  <a:pt x="38306" y="9373"/>
                </a:lnTo>
                <a:lnTo>
                  <a:pt x="43634" y="9106"/>
                </a:lnTo>
                <a:lnTo>
                  <a:pt x="54635" y="8810"/>
                </a:lnTo>
                <a:lnTo>
                  <a:pt x="100025" y="8582"/>
                </a:lnTo>
                <a:lnTo>
                  <a:pt x="105736" y="7626"/>
                </a:lnTo>
                <a:lnTo>
                  <a:pt x="111448" y="6037"/>
                </a:lnTo>
                <a:lnTo>
                  <a:pt x="117162" y="4024"/>
                </a:lnTo>
                <a:lnTo>
                  <a:pt x="121922" y="2683"/>
                </a:lnTo>
                <a:lnTo>
                  <a:pt x="126049" y="1789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88"/>
          <p:cNvSpPr/>
          <p:nvPr/>
        </p:nvSpPr>
        <p:spPr>
          <a:xfrm>
            <a:off x="8113792" y="1234440"/>
            <a:ext cx="118666" cy="239910"/>
          </a:xfrm>
          <a:custGeom>
            <a:avLst/>
            <a:gdLst/>
            <a:ahLst/>
            <a:cxnLst/>
            <a:rect l="0" t="0" r="0" b="0"/>
            <a:pathLst>
              <a:path w="118666" h="239910">
                <a:moveTo>
                  <a:pt x="58658" y="34290"/>
                </a:moveTo>
                <a:lnTo>
                  <a:pt x="46726" y="46221"/>
                </a:lnTo>
                <a:lnTo>
                  <a:pt x="43083" y="48911"/>
                </a:lnTo>
                <a:lnTo>
                  <a:pt x="38750" y="51658"/>
                </a:lnTo>
                <a:lnTo>
                  <a:pt x="33956" y="54441"/>
                </a:lnTo>
                <a:lnTo>
                  <a:pt x="29807" y="57249"/>
                </a:lnTo>
                <a:lnTo>
                  <a:pt x="26089" y="60073"/>
                </a:lnTo>
                <a:lnTo>
                  <a:pt x="22657" y="62909"/>
                </a:lnTo>
                <a:lnTo>
                  <a:pt x="19418" y="66704"/>
                </a:lnTo>
                <a:lnTo>
                  <a:pt x="16306" y="71139"/>
                </a:lnTo>
                <a:lnTo>
                  <a:pt x="13278" y="76001"/>
                </a:lnTo>
                <a:lnTo>
                  <a:pt x="11260" y="80195"/>
                </a:lnTo>
                <a:lnTo>
                  <a:pt x="7466" y="91600"/>
                </a:lnTo>
                <a:lnTo>
                  <a:pt x="5480" y="96309"/>
                </a:lnTo>
                <a:lnTo>
                  <a:pt x="3203" y="101353"/>
                </a:lnTo>
                <a:lnTo>
                  <a:pt x="1686" y="105669"/>
                </a:lnTo>
                <a:lnTo>
                  <a:pt x="0" y="113004"/>
                </a:lnTo>
                <a:lnTo>
                  <a:pt x="502" y="116293"/>
                </a:lnTo>
                <a:lnTo>
                  <a:pt x="1790" y="119439"/>
                </a:lnTo>
                <a:lnTo>
                  <a:pt x="3600" y="122488"/>
                </a:lnTo>
                <a:lnTo>
                  <a:pt x="5761" y="125474"/>
                </a:lnTo>
                <a:lnTo>
                  <a:pt x="8153" y="128416"/>
                </a:lnTo>
                <a:lnTo>
                  <a:pt x="10700" y="131331"/>
                </a:lnTo>
                <a:lnTo>
                  <a:pt x="12398" y="134226"/>
                </a:lnTo>
                <a:lnTo>
                  <a:pt x="14286" y="139983"/>
                </a:lnTo>
                <a:lnTo>
                  <a:pt x="16694" y="141900"/>
                </a:lnTo>
                <a:lnTo>
                  <a:pt x="20205" y="143177"/>
                </a:lnTo>
                <a:lnTo>
                  <a:pt x="24450" y="144029"/>
                </a:lnTo>
                <a:lnTo>
                  <a:pt x="29184" y="145549"/>
                </a:lnTo>
                <a:lnTo>
                  <a:pt x="34247" y="147515"/>
                </a:lnTo>
                <a:lnTo>
                  <a:pt x="39526" y="149778"/>
                </a:lnTo>
                <a:lnTo>
                  <a:pt x="50472" y="154833"/>
                </a:lnTo>
                <a:lnTo>
                  <a:pt x="84409" y="171496"/>
                </a:lnTo>
                <a:lnTo>
                  <a:pt x="90113" y="174338"/>
                </a:lnTo>
                <a:lnTo>
                  <a:pt x="94868" y="177185"/>
                </a:lnTo>
                <a:lnTo>
                  <a:pt x="98991" y="180036"/>
                </a:lnTo>
                <a:lnTo>
                  <a:pt x="102691" y="182889"/>
                </a:lnTo>
                <a:lnTo>
                  <a:pt x="106110" y="185743"/>
                </a:lnTo>
                <a:lnTo>
                  <a:pt x="109344" y="188599"/>
                </a:lnTo>
                <a:lnTo>
                  <a:pt x="112450" y="191455"/>
                </a:lnTo>
                <a:lnTo>
                  <a:pt x="114522" y="194311"/>
                </a:lnTo>
                <a:lnTo>
                  <a:pt x="116824" y="200025"/>
                </a:lnTo>
                <a:lnTo>
                  <a:pt x="117438" y="203835"/>
                </a:lnTo>
                <a:lnTo>
                  <a:pt x="117847" y="208280"/>
                </a:lnTo>
                <a:lnTo>
                  <a:pt x="118120" y="213148"/>
                </a:lnTo>
                <a:lnTo>
                  <a:pt x="117348" y="217346"/>
                </a:lnTo>
                <a:lnTo>
                  <a:pt x="113953" y="224550"/>
                </a:lnTo>
                <a:lnTo>
                  <a:pt x="111713" y="226853"/>
                </a:lnTo>
                <a:lnTo>
                  <a:pt x="109268" y="228387"/>
                </a:lnTo>
                <a:lnTo>
                  <a:pt x="106686" y="229411"/>
                </a:lnTo>
                <a:lnTo>
                  <a:pt x="103059" y="231045"/>
                </a:lnTo>
                <a:lnTo>
                  <a:pt x="93949" y="235401"/>
                </a:lnTo>
                <a:lnTo>
                  <a:pt x="89805" y="236944"/>
                </a:lnTo>
                <a:lnTo>
                  <a:pt x="86090" y="237973"/>
                </a:lnTo>
                <a:lnTo>
                  <a:pt x="82661" y="238658"/>
                </a:lnTo>
                <a:lnTo>
                  <a:pt x="78470" y="239115"/>
                </a:lnTo>
                <a:lnTo>
                  <a:pt x="73771" y="239420"/>
                </a:lnTo>
                <a:lnTo>
                  <a:pt x="68734" y="239623"/>
                </a:lnTo>
                <a:lnTo>
                  <a:pt x="58056" y="239849"/>
                </a:lnTo>
                <a:lnTo>
                  <a:pt x="52541" y="239909"/>
                </a:lnTo>
                <a:lnTo>
                  <a:pt x="46961" y="238997"/>
                </a:lnTo>
                <a:lnTo>
                  <a:pt x="41335" y="237436"/>
                </a:lnTo>
                <a:lnTo>
                  <a:pt x="35678" y="235443"/>
                </a:lnTo>
                <a:lnTo>
                  <a:pt x="30956" y="233162"/>
                </a:lnTo>
                <a:lnTo>
                  <a:pt x="26855" y="230689"/>
                </a:lnTo>
                <a:lnTo>
                  <a:pt x="23168" y="228087"/>
                </a:lnTo>
                <a:lnTo>
                  <a:pt x="20710" y="225400"/>
                </a:lnTo>
                <a:lnTo>
                  <a:pt x="19072" y="222657"/>
                </a:lnTo>
                <a:lnTo>
                  <a:pt x="17980" y="219875"/>
                </a:lnTo>
                <a:lnTo>
                  <a:pt x="17252" y="216116"/>
                </a:lnTo>
                <a:lnTo>
                  <a:pt x="16766" y="211705"/>
                </a:lnTo>
                <a:lnTo>
                  <a:pt x="16443" y="206859"/>
                </a:lnTo>
                <a:lnTo>
                  <a:pt x="16228" y="201723"/>
                </a:lnTo>
                <a:lnTo>
                  <a:pt x="15986" y="190937"/>
                </a:lnTo>
                <a:lnTo>
                  <a:pt x="15812" y="157117"/>
                </a:lnTo>
                <a:lnTo>
                  <a:pt x="16759" y="151417"/>
                </a:lnTo>
                <a:lnTo>
                  <a:pt x="18342" y="145712"/>
                </a:lnTo>
                <a:lnTo>
                  <a:pt x="20351" y="140004"/>
                </a:lnTo>
                <a:lnTo>
                  <a:pt x="23595" y="134293"/>
                </a:lnTo>
                <a:lnTo>
                  <a:pt x="27662" y="128581"/>
                </a:lnTo>
                <a:lnTo>
                  <a:pt x="32278" y="122868"/>
                </a:lnTo>
                <a:lnTo>
                  <a:pt x="37262" y="117154"/>
                </a:lnTo>
                <a:lnTo>
                  <a:pt x="42489" y="111440"/>
                </a:lnTo>
                <a:lnTo>
                  <a:pt x="47879" y="105726"/>
                </a:lnTo>
                <a:lnTo>
                  <a:pt x="52424" y="100011"/>
                </a:lnTo>
                <a:lnTo>
                  <a:pt x="56406" y="94297"/>
                </a:lnTo>
                <a:lnTo>
                  <a:pt x="60015" y="88582"/>
                </a:lnTo>
                <a:lnTo>
                  <a:pt x="64325" y="82867"/>
                </a:lnTo>
                <a:lnTo>
                  <a:pt x="69103" y="77152"/>
                </a:lnTo>
                <a:lnTo>
                  <a:pt x="74194" y="71437"/>
                </a:lnTo>
                <a:lnTo>
                  <a:pt x="79493" y="66674"/>
                </a:lnTo>
                <a:lnTo>
                  <a:pt x="84930" y="62547"/>
                </a:lnTo>
                <a:lnTo>
                  <a:pt x="90460" y="58843"/>
                </a:lnTo>
                <a:lnTo>
                  <a:pt x="95099" y="54468"/>
                </a:lnTo>
                <a:lnTo>
                  <a:pt x="99145" y="49647"/>
                </a:lnTo>
                <a:lnTo>
                  <a:pt x="102794" y="44528"/>
                </a:lnTo>
                <a:lnTo>
                  <a:pt x="106179" y="40163"/>
                </a:lnTo>
                <a:lnTo>
                  <a:pt x="109389" y="36300"/>
                </a:lnTo>
                <a:lnTo>
                  <a:pt x="112481" y="32772"/>
                </a:lnTo>
                <a:lnTo>
                  <a:pt x="115916" y="26313"/>
                </a:lnTo>
                <a:lnTo>
                  <a:pt x="117444" y="20267"/>
                </a:lnTo>
                <a:lnTo>
                  <a:pt x="118123" y="14405"/>
                </a:lnTo>
                <a:lnTo>
                  <a:pt x="118558" y="8772"/>
                </a:lnTo>
                <a:lnTo>
                  <a:pt x="11866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89"/>
          <p:cNvSpPr/>
          <p:nvPr/>
        </p:nvSpPr>
        <p:spPr>
          <a:xfrm>
            <a:off x="8301072" y="1251585"/>
            <a:ext cx="106646" cy="214151"/>
          </a:xfrm>
          <a:custGeom>
            <a:avLst/>
            <a:gdLst/>
            <a:ahLst/>
            <a:cxnLst/>
            <a:rect l="0" t="0" r="0" b="0"/>
            <a:pathLst>
              <a:path w="106646" h="214151">
                <a:moveTo>
                  <a:pt x="42828" y="0"/>
                </a:moveTo>
                <a:lnTo>
                  <a:pt x="42828" y="4550"/>
                </a:lnTo>
                <a:lnTo>
                  <a:pt x="41876" y="5891"/>
                </a:lnTo>
                <a:lnTo>
                  <a:pt x="40288" y="6785"/>
                </a:lnTo>
                <a:lnTo>
                  <a:pt x="35447" y="8219"/>
                </a:lnTo>
                <a:lnTo>
                  <a:pt x="35049" y="9289"/>
                </a:lnTo>
                <a:lnTo>
                  <a:pt x="34491" y="15346"/>
                </a:lnTo>
                <a:lnTo>
                  <a:pt x="34360" y="20473"/>
                </a:lnTo>
                <a:lnTo>
                  <a:pt x="33373" y="23173"/>
                </a:lnTo>
                <a:lnTo>
                  <a:pt x="31762" y="25926"/>
                </a:lnTo>
                <a:lnTo>
                  <a:pt x="29735" y="28714"/>
                </a:lnTo>
                <a:lnTo>
                  <a:pt x="27432" y="32477"/>
                </a:lnTo>
                <a:lnTo>
                  <a:pt x="24944" y="36891"/>
                </a:lnTo>
                <a:lnTo>
                  <a:pt x="22333" y="41739"/>
                </a:lnTo>
                <a:lnTo>
                  <a:pt x="20592" y="45923"/>
                </a:lnTo>
                <a:lnTo>
                  <a:pt x="19431" y="49665"/>
                </a:lnTo>
                <a:lnTo>
                  <a:pt x="18658" y="53113"/>
                </a:lnTo>
                <a:lnTo>
                  <a:pt x="18142" y="57316"/>
                </a:lnTo>
                <a:lnTo>
                  <a:pt x="17797" y="62023"/>
                </a:lnTo>
                <a:lnTo>
                  <a:pt x="17569" y="67066"/>
                </a:lnTo>
                <a:lnTo>
                  <a:pt x="16463" y="72333"/>
                </a:lnTo>
                <a:lnTo>
                  <a:pt x="14774" y="77749"/>
                </a:lnTo>
                <a:lnTo>
                  <a:pt x="12695" y="83265"/>
                </a:lnTo>
                <a:lnTo>
                  <a:pt x="11309" y="88848"/>
                </a:lnTo>
                <a:lnTo>
                  <a:pt x="10385" y="94474"/>
                </a:lnTo>
                <a:lnTo>
                  <a:pt x="9769" y="100130"/>
                </a:lnTo>
                <a:lnTo>
                  <a:pt x="8406" y="105806"/>
                </a:lnTo>
                <a:lnTo>
                  <a:pt x="6545" y="111494"/>
                </a:lnTo>
                <a:lnTo>
                  <a:pt x="4352" y="117192"/>
                </a:lnTo>
                <a:lnTo>
                  <a:pt x="2890" y="122895"/>
                </a:lnTo>
                <a:lnTo>
                  <a:pt x="1914" y="128603"/>
                </a:lnTo>
                <a:lnTo>
                  <a:pt x="1265" y="134312"/>
                </a:lnTo>
                <a:lnTo>
                  <a:pt x="832" y="140024"/>
                </a:lnTo>
                <a:lnTo>
                  <a:pt x="542" y="145737"/>
                </a:lnTo>
                <a:lnTo>
                  <a:pt x="222" y="157164"/>
                </a:lnTo>
                <a:lnTo>
                  <a:pt x="0" y="185737"/>
                </a:lnTo>
                <a:lnTo>
                  <a:pt x="940" y="190500"/>
                </a:lnTo>
                <a:lnTo>
                  <a:pt x="2521" y="194627"/>
                </a:lnTo>
                <a:lnTo>
                  <a:pt x="4527" y="198331"/>
                </a:lnTo>
                <a:lnTo>
                  <a:pt x="6816" y="201753"/>
                </a:lnTo>
                <a:lnTo>
                  <a:pt x="9295" y="204987"/>
                </a:lnTo>
                <a:lnTo>
                  <a:pt x="11900" y="208095"/>
                </a:lnTo>
                <a:lnTo>
                  <a:pt x="14589" y="210168"/>
                </a:lnTo>
                <a:lnTo>
                  <a:pt x="17335" y="211549"/>
                </a:lnTo>
                <a:lnTo>
                  <a:pt x="20117" y="212470"/>
                </a:lnTo>
                <a:lnTo>
                  <a:pt x="22925" y="213084"/>
                </a:lnTo>
                <a:lnTo>
                  <a:pt x="25749" y="213493"/>
                </a:lnTo>
                <a:lnTo>
                  <a:pt x="28584" y="213766"/>
                </a:lnTo>
                <a:lnTo>
                  <a:pt x="32380" y="213948"/>
                </a:lnTo>
                <a:lnTo>
                  <a:pt x="41676" y="214150"/>
                </a:lnTo>
                <a:lnTo>
                  <a:pt x="45871" y="213252"/>
                </a:lnTo>
                <a:lnTo>
                  <a:pt x="49619" y="211700"/>
                </a:lnTo>
                <a:lnTo>
                  <a:pt x="53070" y="209713"/>
                </a:lnTo>
                <a:lnTo>
                  <a:pt x="56324" y="207436"/>
                </a:lnTo>
                <a:lnTo>
                  <a:pt x="59445" y="204966"/>
                </a:lnTo>
                <a:lnTo>
                  <a:pt x="62479" y="202366"/>
                </a:lnTo>
                <a:lnTo>
                  <a:pt x="65452" y="199681"/>
                </a:lnTo>
                <a:lnTo>
                  <a:pt x="71299" y="194157"/>
                </a:lnTo>
                <a:lnTo>
                  <a:pt x="79944" y="185692"/>
                </a:lnTo>
                <a:lnTo>
                  <a:pt x="82813" y="181897"/>
                </a:lnTo>
                <a:lnTo>
                  <a:pt x="85677" y="177462"/>
                </a:lnTo>
                <a:lnTo>
                  <a:pt x="88539" y="172600"/>
                </a:lnTo>
                <a:lnTo>
                  <a:pt x="91398" y="167454"/>
                </a:lnTo>
                <a:lnTo>
                  <a:pt x="97117" y="156656"/>
                </a:lnTo>
                <a:lnTo>
                  <a:pt x="105692" y="139867"/>
                </a:lnTo>
                <a:lnTo>
                  <a:pt x="106645" y="133250"/>
                </a:lnTo>
                <a:lnTo>
                  <a:pt x="106327" y="125980"/>
                </a:lnTo>
                <a:lnTo>
                  <a:pt x="105163" y="118277"/>
                </a:lnTo>
                <a:lnTo>
                  <a:pt x="104387" y="112189"/>
                </a:lnTo>
                <a:lnTo>
                  <a:pt x="103870" y="107177"/>
                </a:lnTo>
                <a:lnTo>
                  <a:pt x="103525" y="102884"/>
                </a:lnTo>
                <a:lnTo>
                  <a:pt x="103294" y="98117"/>
                </a:lnTo>
                <a:lnTo>
                  <a:pt x="103040" y="87740"/>
                </a:lnTo>
                <a:lnTo>
                  <a:pt x="102018" y="82305"/>
                </a:lnTo>
                <a:lnTo>
                  <a:pt x="100386" y="76778"/>
                </a:lnTo>
                <a:lnTo>
                  <a:pt x="98345" y="71187"/>
                </a:lnTo>
                <a:lnTo>
                  <a:pt x="96032" y="65556"/>
                </a:lnTo>
                <a:lnTo>
                  <a:pt x="93538" y="59896"/>
                </a:lnTo>
                <a:lnTo>
                  <a:pt x="90921" y="54218"/>
                </a:lnTo>
                <a:lnTo>
                  <a:pt x="87272" y="49480"/>
                </a:lnTo>
                <a:lnTo>
                  <a:pt x="82935" y="45369"/>
                </a:lnTo>
                <a:lnTo>
                  <a:pt x="78138" y="41676"/>
                </a:lnTo>
                <a:lnTo>
                  <a:pt x="73036" y="39214"/>
                </a:lnTo>
                <a:lnTo>
                  <a:pt x="67729" y="37572"/>
                </a:lnTo>
                <a:lnTo>
                  <a:pt x="62285" y="36478"/>
                </a:lnTo>
                <a:lnTo>
                  <a:pt x="57705" y="34796"/>
                </a:lnTo>
                <a:lnTo>
                  <a:pt x="53698" y="32722"/>
                </a:lnTo>
                <a:lnTo>
                  <a:pt x="50075" y="30387"/>
                </a:lnTo>
                <a:lnTo>
                  <a:pt x="46706" y="27878"/>
                </a:lnTo>
                <a:lnTo>
                  <a:pt x="43509" y="25253"/>
                </a:lnTo>
                <a:lnTo>
                  <a:pt x="34255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90"/>
          <p:cNvSpPr/>
          <p:nvPr/>
        </p:nvSpPr>
        <p:spPr>
          <a:xfrm>
            <a:off x="8506777" y="1345882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112790" y="8573"/>
                </a:lnTo>
                <a:lnTo>
                  <a:pt x="119960" y="7620"/>
                </a:lnTo>
                <a:lnTo>
                  <a:pt x="126647" y="6033"/>
                </a:lnTo>
                <a:lnTo>
                  <a:pt x="133009" y="4022"/>
                </a:lnTo>
                <a:lnTo>
                  <a:pt x="138203" y="2681"/>
                </a:lnTo>
                <a:lnTo>
                  <a:pt x="142617" y="1787"/>
                </a:lnTo>
                <a:lnTo>
                  <a:pt x="146513" y="1192"/>
                </a:lnTo>
                <a:lnTo>
                  <a:pt x="151016" y="794"/>
                </a:lnTo>
                <a:lnTo>
                  <a:pt x="155922" y="530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91"/>
          <p:cNvSpPr/>
          <p:nvPr/>
        </p:nvSpPr>
        <p:spPr>
          <a:xfrm>
            <a:off x="8558212" y="1260157"/>
            <a:ext cx="34291" cy="214171"/>
          </a:xfrm>
          <a:custGeom>
            <a:avLst/>
            <a:gdLst/>
            <a:ahLst/>
            <a:cxnLst/>
            <a:rect l="0" t="0" r="0" b="0"/>
            <a:pathLst>
              <a:path w="34291" h="214171">
                <a:moveTo>
                  <a:pt x="34290" y="0"/>
                </a:moveTo>
                <a:lnTo>
                  <a:pt x="34290" y="8219"/>
                </a:lnTo>
                <a:lnTo>
                  <a:pt x="33338" y="9290"/>
                </a:lnTo>
                <a:lnTo>
                  <a:pt x="29739" y="13019"/>
                </a:lnTo>
                <a:lnTo>
                  <a:pt x="28398" y="15347"/>
                </a:lnTo>
                <a:lnTo>
                  <a:pt x="27505" y="17851"/>
                </a:lnTo>
                <a:lnTo>
                  <a:pt x="26909" y="20473"/>
                </a:lnTo>
                <a:lnTo>
                  <a:pt x="25560" y="24126"/>
                </a:lnTo>
                <a:lnTo>
                  <a:pt x="23707" y="28467"/>
                </a:lnTo>
                <a:lnTo>
                  <a:pt x="21520" y="33265"/>
                </a:lnTo>
                <a:lnTo>
                  <a:pt x="20062" y="38369"/>
                </a:lnTo>
                <a:lnTo>
                  <a:pt x="19090" y="43677"/>
                </a:lnTo>
                <a:lnTo>
                  <a:pt x="18442" y="49121"/>
                </a:lnTo>
                <a:lnTo>
                  <a:pt x="18010" y="53702"/>
                </a:lnTo>
                <a:lnTo>
                  <a:pt x="17721" y="57709"/>
                </a:lnTo>
                <a:lnTo>
                  <a:pt x="17529" y="61333"/>
                </a:lnTo>
                <a:lnTo>
                  <a:pt x="17316" y="70439"/>
                </a:lnTo>
                <a:lnTo>
                  <a:pt x="17179" y="91807"/>
                </a:lnTo>
                <a:lnTo>
                  <a:pt x="16215" y="97400"/>
                </a:lnTo>
                <a:lnTo>
                  <a:pt x="14620" y="103033"/>
                </a:lnTo>
                <a:lnTo>
                  <a:pt x="12605" y="108694"/>
                </a:lnTo>
                <a:lnTo>
                  <a:pt x="12213" y="114373"/>
                </a:lnTo>
                <a:lnTo>
                  <a:pt x="12905" y="120063"/>
                </a:lnTo>
                <a:lnTo>
                  <a:pt x="14318" y="125762"/>
                </a:lnTo>
                <a:lnTo>
                  <a:pt x="15260" y="131467"/>
                </a:lnTo>
                <a:lnTo>
                  <a:pt x="15888" y="137174"/>
                </a:lnTo>
                <a:lnTo>
                  <a:pt x="16307" y="142885"/>
                </a:lnTo>
                <a:lnTo>
                  <a:pt x="16587" y="148596"/>
                </a:lnTo>
                <a:lnTo>
                  <a:pt x="16897" y="160023"/>
                </a:lnTo>
                <a:lnTo>
                  <a:pt x="17113" y="181810"/>
                </a:lnTo>
                <a:lnTo>
                  <a:pt x="17138" y="194134"/>
                </a:lnTo>
                <a:lnTo>
                  <a:pt x="16189" y="196098"/>
                </a:lnTo>
                <a:lnTo>
                  <a:pt x="14602" y="198359"/>
                </a:lnTo>
                <a:lnTo>
                  <a:pt x="12592" y="200820"/>
                </a:lnTo>
                <a:lnTo>
                  <a:pt x="11253" y="203412"/>
                </a:lnTo>
                <a:lnTo>
                  <a:pt x="10359" y="206093"/>
                </a:lnTo>
                <a:lnTo>
                  <a:pt x="8604" y="214170"/>
                </a:lnTo>
                <a:lnTo>
                  <a:pt x="8582" y="209720"/>
                </a:lnTo>
                <a:lnTo>
                  <a:pt x="7627" y="208393"/>
                </a:lnTo>
                <a:lnTo>
                  <a:pt x="6037" y="207509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92"/>
          <p:cNvSpPr/>
          <p:nvPr/>
        </p:nvSpPr>
        <p:spPr>
          <a:xfrm>
            <a:off x="8686800" y="1251587"/>
            <a:ext cx="159147" cy="214311"/>
          </a:xfrm>
          <a:custGeom>
            <a:avLst/>
            <a:gdLst/>
            <a:ahLst/>
            <a:cxnLst/>
            <a:rect l="0" t="0" r="0" b="0"/>
            <a:pathLst>
              <a:path w="159147" h="214311">
                <a:moveTo>
                  <a:pt x="0" y="17143"/>
                </a:moveTo>
                <a:lnTo>
                  <a:pt x="11931" y="17143"/>
                </a:lnTo>
                <a:lnTo>
                  <a:pt x="14622" y="16190"/>
                </a:lnTo>
                <a:lnTo>
                  <a:pt x="17367" y="14603"/>
                </a:lnTo>
                <a:lnTo>
                  <a:pt x="20151" y="12592"/>
                </a:lnTo>
                <a:lnTo>
                  <a:pt x="23911" y="11251"/>
                </a:lnTo>
                <a:lnTo>
                  <a:pt x="28324" y="10357"/>
                </a:lnTo>
                <a:lnTo>
                  <a:pt x="33170" y="9762"/>
                </a:lnTo>
                <a:lnTo>
                  <a:pt x="37352" y="9364"/>
                </a:lnTo>
                <a:lnTo>
                  <a:pt x="41095" y="9100"/>
                </a:lnTo>
                <a:lnTo>
                  <a:pt x="44542" y="8923"/>
                </a:lnTo>
                <a:lnTo>
                  <a:pt x="48744" y="7853"/>
                </a:lnTo>
                <a:lnTo>
                  <a:pt x="53451" y="6187"/>
                </a:lnTo>
                <a:lnTo>
                  <a:pt x="58494" y="4124"/>
                </a:lnTo>
                <a:lnTo>
                  <a:pt x="63761" y="2748"/>
                </a:lnTo>
                <a:lnTo>
                  <a:pt x="69177" y="1831"/>
                </a:lnTo>
                <a:lnTo>
                  <a:pt x="74693" y="1220"/>
                </a:lnTo>
                <a:lnTo>
                  <a:pt x="80274" y="813"/>
                </a:lnTo>
                <a:lnTo>
                  <a:pt x="85901" y="541"/>
                </a:lnTo>
                <a:lnTo>
                  <a:pt x="100383" y="159"/>
                </a:lnTo>
                <a:lnTo>
                  <a:pt x="132240" y="0"/>
                </a:lnTo>
                <a:lnTo>
                  <a:pt x="134832" y="952"/>
                </a:lnTo>
                <a:lnTo>
                  <a:pt x="137514" y="2539"/>
                </a:lnTo>
                <a:lnTo>
                  <a:pt x="140253" y="4549"/>
                </a:lnTo>
                <a:lnTo>
                  <a:pt x="143032" y="5889"/>
                </a:lnTo>
                <a:lnTo>
                  <a:pt x="145836" y="6783"/>
                </a:lnTo>
                <a:lnTo>
                  <a:pt x="152632" y="8217"/>
                </a:lnTo>
                <a:lnTo>
                  <a:pt x="153190" y="9287"/>
                </a:lnTo>
                <a:lnTo>
                  <a:pt x="153809" y="13016"/>
                </a:lnTo>
                <a:lnTo>
                  <a:pt x="154927" y="15344"/>
                </a:lnTo>
                <a:lnTo>
                  <a:pt x="158709" y="20471"/>
                </a:lnTo>
                <a:lnTo>
                  <a:pt x="159146" y="23171"/>
                </a:lnTo>
                <a:lnTo>
                  <a:pt x="158484" y="25924"/>
                </a:lnTo>
                <a:lnTo>
                  <a:pt x="156162" y="31523"/>
                </a:lnTo>
                <a:lnTo>
                  <a:pt x="155130" y="37186"/>
                </a:lnTo>
                <a:lnTo>
                  <a:pt x="154855" y="40983"/>
                </a:lnTo>
                <a:lnTo>
                  <a:pt x="154672" y="45418"/>
                </a:lnTo>
                <a:lnTo>
                  <a:pt x="154550" y="50281"/>
                </a:lnTo>
                <a:lnTo>
                  <a:pt x="153516" y="55427"/>
                </a:lnTo>
                <a:lnTo>
                  <a:pt x="151874" y="60763"/>
                </a:lnTo>
                <a:lnTo>
                  <a:pt x="149826" y="66225"/>
                </a:lnTo>
                <a:lnTo>
                  <a:pt x="147509" y="70819"/>
                </a:lnTo>
                <a:lnTo>
                  <a:pt x="145012" y="74835"/>
                </a:lnTo>
                <a:lnTo>
                  <a:pt x="142395" y="78464"/>
                </a:lnTo>
                <a:lnTo>
                  <a:pt x="140650" y="82788"/>
                </a:lnTo>
                <a:lnTo>
                  <a:pt x="139487" y="87576"/>
                </a:lnTo>
                <a:lnTo>
                  <a:pt x="138710" y="92674"/>
                </a:lnTo>
                <a:lnTo>
                  <a:pt x="137242" y="97977"/>
                </a:lnTo>
                <a:lnTo>
                  <a:pt x="135309" y="103417"/>
                </a:lnTo>
                <a:lnTo>
                  <a:pt x="133068" y="108949"/>
                </a:lnTo>
                <a:lnTo>
                  <a:pt x="131574" y="114542"/>
                </a:lnTo>
                <a:lnTo>
                  <a:pt x="130578" y="120175"/>
                </a:lnTo>
                <a:lnTo>
                  <a:pt x="129915" y="125836"/>
                </a:lnTo>
                <a:lnTo>
                  <a:pt x="128520" y="130562"/>
                </a:lnTo>
                <a:lnTo>
                  <a:pt x="126638" y="134666"/>
                </a:lnTo>
                <a:lnTo>
                  <a:pt x="124430" y="138354"/>
                </a:lnTo>
                <a:lnTo>
                  <a:pt x="122006" y="142718"/>
                </a:lnTo>
                <a:lnTo>
                  <a:pt x="116771" y="152646"/>
                </a:lnTo>
                <a:lnTo>
                  <a:pt x="114996" y="157961"/>
                </a:lnTo>
                <a:lnTo>
                  <a:pt x="113811" y="163409"/>
                </a:lnTo>
                <a:lnTo>
                  <a:pt x="113021" y="168946"/>
                </a:lnTo>
                <a:lnTo>
                  <a:pt x="112495" y="173590"/>
                </a:lnTo>
                <a:lnTo>
                  <a:pt x="112145" y="177638"/>
                </a:lnTo>
                <a:lnTo>
                  <a:pt x="111910" y="181290"/>
                </a:lnTo>
                <a:lnTo>
                  <a:pt x="110801" y="184676"/>
                </a:lnTo>
                <a:lnTo>
                  <a:pt x="107030" y="190979"/>
                </a:lnTo>
                <a:lnTo>
                  <a:pt x="104719" y="196956"/>
                </a:lnTo>
                <a:lnTo>
                  <a:pt x="104102" y="199883"/>
                </a:lnTo>
                <a:lnTo>
                  <a:pt x="102739" y="201835"/>
                </a:lnTo>
                <a:lnTo>
                  <a:pt x="100877" y="203136"/>
                </a:lnTo>
                <a:lnTo>
                  <a:pt x="98683" y="204003"/>
                </a:lnTo>
                <a:lnTo>
                  <a:pt x="97222" y="205534"/>
                </a:lnTo>
                <a:lnTo>
                  <a:pt x="96246" y="207507"/>
                </a:lnTo>
                <a:lnTo>
                  <a:pt x="94297" y="2143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93"/>
          <p:cNvSpPr/>
          <p:nvPr/>
        </p:nvSpPr>
        <p:spPr>
          <a:xfrm>
            <a:off x="8884085" y="1260157"/>
            <a:ext cx="145600" cy="205599"/>
          </a:xfrm>
          <a:custGeom>
            <a:avLst/>
            <a:gdLst/>
            <a:ahLst/>
            <a:cxnLst/>
            <a:rect l="0" t="0" r="0" b="0"/>
            <a:pathLst>
              <a:path w="145600" h="205599">
                <a:moveTo>
                  <a:pt x="59890" y="0"/>
                </a:moveTo>
                <a:lnTo>
                  <a:pt x="59890" y="20400"/>
                </a:lnTo>
                <a:lnTo>
                  <a:pt x="58938" y="23125"/>
                </a:lnTo>
                <a:lnTo>
                  <a:pt x="55339" y="28693"/>
                </a:lnTo>
                <a:lnTo>
                  <a:pt x="53046" y="32463"/>
                </a:lnTo>
                <a:lnTo>
                  <a:pt x="50564" y="36882"/>
                </a:lnTo>
                <a:lnTo>
                  <a:pt x="45268" y="46872"/>
                </a:lnTo>
                <a:lnTo>
                  <a:pt x="31270" y="74447"/>
                </a:lnTo>
                <a:lnTo>
                  <a:pt x="28428" y="79159"/>
                </a:lnTo>
                <a:lnTo>
                  <a:pt x="25580" y="83253"/>
                </a:lnTo>
                <a:lnTo>
                  <a:pt x="22729" y="86934"/>
                </a:lnTo>
                <a:lnTo>
                  <a:pt x="19876" y="92246"/>
                </a:lnTo>
                <a:lnTo>
                  <a:pt x="17022" y="98645"/>
                </a:lnTo>
                <a:lnTo>
                  <a:pt x="14166" y="105768"/>
                </a:lnTo>
                <a:lnTo>
                  <a:pt x="12263" y="112422"/>
                </a:lnTo>
                <a:lnTo>
                  <a:pt x="10993" y="118763"/>
                </a:lnTo>
                <a:lnTo>
                  <a:pt x="10147" y="124895"/>
                </a:lnTo>
                <a:lnTo>
                  <a:pt x="8631" y="129936"/>
                </a:lnTo>
                <a:lnTo>
                  <a:pt x="6667" y="134249"/>
                </a:lnTo>
                <a:lnTo>
                  <a:pt x="4405" y="138077"/>
                </a:lnTo>
                <a:lnTo>
                  <a:pt x="2898" y="142534"/>
                </a:lnTo>
                <a:lnTo>
                  <a:pt x="1892" y="147410"/>
                </a:lnTo>
                <a:lnTo>
                  <a:pt x="1223" y="152566"/>
                </a:lnTo>
                <a:lnTo>
                  <a:pt x="776" y="156956"/>
                </a:lnTo>
                <a:lnTo>
                  <a:pt x="478" y="160835"/>
                </a:lnTo>
                <a:lnTo>
                  <a:pt x="278" y="164373"/>
                </a:lnTo>
                <a:lnTo>
                  <a:pt x="59" y="173385"/>
                </a:lnTo>
                <a:lnTo>
                  <a:pt x="0" y="178455"/>
                </a:lnTo>
                <a:lnTo>
                  <a:pt x="912" y="181835"/>
                </a:lnTo>
                <a:lnTo>
                  <a:pt x="2474" y="184088"/>
                </a:lnTo>
                <a:lnTo>
                  <a:pt x="6749" y="187545"/>
                </a:lnTo>
                <a:lnTo>
                  <a:pt x="9223" y="189800"/>
                </a:lnTo>
                <a:lnTo>
                  <a:pt x="11824" y="192256"/>
                </a:lnTo>
                <a:lnTo>
                  <a:pt x="13559" y="194845"/>
                </a:lnTo>
                <a:lnTo>
                  <a:pt x="15486" y="200263"/>
                </a:lnTo>
                <a:lnTo>
                  <a:pt x="16570" y="204117"/>
                </a:lnTo>
                <a:lnTo>
                  <a:pt x="18627" y="204658"/>
                </a:lnTo>
                <a:lnTo>
                  <a:pt x="21904" y="205019"/>
                </a:lnTo>
                <a:lnTo>
                  <a:pt x="25993" y="205259"/>
                </a:lnTo>
                <a:lnTo>
                  <a:pt x="33077" y="205526"/>
                </a:lnTo>
                <a:lnTo>
                  <a:pt x="36299" y="205598"/>
                </a:lnTo>
                <a:lnTo>
                  <a:pt x="39400" y="204693"/>
                </a:lnTo>
                <a:lnTo>
                  <a:pt x="42420" y="203137"/>
                </a:lnTo>
                <a:lnTo>
                  <a:pt x="45386" y="201147"/>
                </a:lnTo>
                <a:lnTo>
                  <a:pt x="49268" y="198868"/>
                </a:lnTo>
                <a:lnTo>
                  <a:pt x="53760" y="196396"/>
                </a:lnTo>
                <a:lnTo>
                  <a:pt x="58661" y="193796"/>
                </a:lnTo>
                <a:lnTo>
                  <a:pt x="62880" y="191110"/>
                </a:lnTo>
                <a:lnTo>
                  <a:pt x="66646" y="188366"/>
                </a:lnTo>
                <a:lnTo>
                  <a:pt x="70109" y="185585"/>
                </a:lnTo>
                <a:lnTo>
                  <a:pt x="74322" y="181826"/>
                </a:lnTo>
                <a:lnTo>
                  <a:pt x="84084" y="172569"/>
                </a:lnTo>
                <a:lnTo>
                  <a:pt x="126839" y="130208"/>
                </a:lnTo>
                <a:lnTo>
                  <a:pt x="131192" y="124905"/>
                </a:lnTo>
                <a:lnTo>
                  <a:pt x="135048" y="119465"/>
                </a:lnTo>
                <a:lnTo>
                  <a:pt x="138570" y="113934"/>
                </a:lnTo>
                <a:lnTo>
                  <a:pt x="140918" y="108341"/>
                </a:lnTo>
                <a:lnTo>
                  <a:pt x="142484" y="102707"/>
                </a:lnTo>
                <a:lnTo>
                  <a:pt x="143527" y="97046"/>
                </a:lnTo>
                <a:lnTo>
                  <a:pt x="144223" y="91368"/>
                </a:lnTo>
                <a:lnTo>
                  <a:pt x="144687" y="85677"/>
                </a:lnTo>
                <a:lnTo>
                  <a:pt x="144996" y="79978"/>
                </a:lnTo>
                <a:lnTo>
                  <a:pt x="145340" y="68566"/>
                </a:lnTo>
                <a:lnTo>
                  <a:pt x="145590" y="41074"/>
                </a:lnTo>
                <a:lnTo>
                  <a:pt x="145599" y="35955"/>
                </a:lnTo>
                <a:lnTo>
                  <a:pt x="143698" y="31590"/>
                </a:lnTo>
                <a:lnTo>
                  <a:pt x="140528" y="27728"/>
                </a:lnTo>
                <a:lnTo>
                  <a:pt x="136508" y="24200"/>
                </a:lnTo>
                <a:lnTo>
                  <a:pt x="129502" y="17741"/>
                </a:lnTo>
                <a:lnTo>
                  <a:pt x="126300" y="14685"/>
                </a:lnTo>
                <a:lnTo>
                  <a:pt x="122261" y="12647"/>
                </a:lnTo>
                <a:lnTo>
                  <a:pt x="117663" y="11289"/>
                </a:lnTo>
                <a:lnTo>
                  <a:pt x="112692" y="10384"/>
                </a:lnTo>
                <a:lnTo>
                  <a:pt x="107473" y="8827"/>
                </a:lnTo>
                <a:lnTo>
                  <a:pt x="102091" y="6837"/>
                </a:lnTo>
                <a:lnTo>
                  <a:pt x="96596" y="4558"/>
                </a:lnTo>
                <a:lnTo>
                  <a:pt x="91028" y="3991"/>
                </a:lnTo>
                <a:lnTo>
                  <a:pt x="85411" y="4566"/>
                </a:lnTo>
                <a:lnTo>
                  <a:pt x="79762" y="5901"/>
                </a:lnTo>
                <a:lnTo>
                  <a:pt x="74090" y="6792"/>
                </a:lnTo>
                <a:lnTo>
                  <a:pt x="68404" y="7385"/>
                </a:lnTo>
                <a:lnTo>
                  <a:pt x="62709" y="7781"/>
                </a:lnTo>
                <a:lnTo>
                  <a:pt x="57007" y="8045"/>
                </a:lnTo>
                <a:lnTo>
                  <a:pt x="34172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94"/>
          <p:cNvSpPr/>
          <p:nvPr/>
        </p:nvSpPr>
        <p:spPr>
          <a:xfrm>
            <a:off x="7760969" y="1697355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25717"/>
                </a:moveTo>
                <a:lnTo>
                  <a:pt x="4552" y="25717"/>
                </a:lnTo>
                <a:lnTo>
                  <a:pt x="6845" y="24765"/>
                </a:lnTo>
                <a:lnTo>
                  <a:pt x="9326" y="23177"/>
                </a:lnTo>
                <a:lnTo>
                  <a:pt x="11932" y="21166"/>
                </a:lnTo>
                <a:lnTo>
                  <a:pt x="14623" y="19826"/>
                </a:lnTo>
                <a:lnTo>
                  <a:pt x="17368" y="18932"/>
                </a:lnTo>
                <a:lnTo>
                  <a:pt x="20152" y="18336"/>
                </a:lnTo>
                <a:lnTo>
                  <a:pt x="23913" y="17939"/>
                </a:lnTo>
                <a:lnTo>
                  <a:pt x="28324" y="17674"/>
                </a:lnTo>
                <a:lnTo>
                  <a:pt x="38306" y="17380"/>
                </a:lnTo>
                <a:lnTo>
                  <a:pt x="49093" y="17249"/>
                </a:lnTo>
                <a:lnTo>
                  <a:pt x="55589" y="16262"/>
                </a:lnTo>
                <a:lnTo>
                  <a:pt x="62777" y="14651"/>
                </a:lnTo>
                <a:lnTo>
                  <a:pt x="70426" y="12625"/>
                </a:lnTo>
                <a:lnTo>
                  <a:pt x="78384" y="11274"/>
                </a:lnTo>
                <a:lnTo>
                  <a:pt x="86546" y="10373"/>
                </a:lnTo>
                <a:lnTo>
                  <a:pt x="94845" y="9773"/>
                </a:lnTo>
                <a:lnTo>
                  <a:pt x="103236" y="9372"/>
                </a:lnTo>
                <a:lnTo>
                  <a:pt x="120177" y="8928"/>
                </a:lnTo>
                <a:lnTo>
                  <a:pt x="145781" y="8677"/>
                </a:lnTo>
                <a:lnTo>
                  <a:pt x="154337" y="7690"/>
                </a:lnTo>
                <a:lnTo>
                  <a:pt x="162899" y="6079"/>
                </a:lnTo>
                <a:lnTo>
                  <a:pt x="171465" y="4052"/>
                </a:lnTo>
                <a:lnTo>
                  <a:pt x="180033" y="2701"/>
                </a:lnTo>
                <a:lnTo>
                  <a:pt x="188602" y="1801"/>
                </a:lnTo>
                <a:lnTo>
                  <a:pt x="197172" y="1201"/>
                </a:lnTo>
                <a:lnTo>
                  <a:pt x="204792" y="800"/>
                </a:lnTo>
                <a:lnTo>
                  <a:pt x="218336" y="355"/>
                </a:lnTo>
                <a:lnTo>
                  <a:pt x="245840" y="46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95"/>
          <p:cNvSpPr/>
          <p:nvPr/>
        </p:nvSpPr>
        <p:spPr>
          <a:xfrm>
            <a:off x="7898130" y="1611630"/>
            <a:ext cx="25718" cy="188596"/>
          </a:xfrm>
          <a:custGeom>
            <a:avLst/>
            <a:gdLst/>
            <a:ahLst/>
            <a:cxnLst/>
            <a:rect l="0" t="0" r="0" b="0"/>
            <a:pathLst>
              <a:path w="25718" h="188596">
                <a:moveTo>
                  <a:pt x="0" y="0"/>
                </a:moveTo>
                <a:lnTo>
                  <a:pt x="0" y="87560"/>
                </a:lnTo>
                <a:lnTo>
                  <a:pt x="952" y="94568"/>
                </a:lnTo>
                <a:lnTo>
                  <a:pt x="2539" y="101146"/>
                </a:lnTo>
                <a:lnTo>
                  <a:pt x="4551" y="107435"/>
                </a:lnTo>
                <a:lnTo>
                  <a:pt x="5891" y="113533"/>
                </a:lnTo>
                <a:lnTo>
                  <a:pt x="6785" y="119504"/>
                </a:lnTo>
                <a:lnTo>
                  <a:pt x="7382" y="125389"/>
                </a:lnTo>
                <a:lnTo>
                  <a:pt x="8730" y="130265"/>
                </a:lnTo>
                <a:lnTo>
                  <a:pt x="10582" y="134468"/>
                </a:lnTo>
                <a:lnTo>
                  <a:pt x="12770" y="138223"/>
                </a:lnTo>
                <a:lnTo>
                  <a:pt x="14228" y="142631"/>
                </a:lnTo>
                <a:lnTo>
                  <a:pt x="15200" y="147475"/>
                </a:lnTo>
                <a:lnTo>
                  <a:pt x="15849" y="152609"/>
                </a:lnTo>
                <a:lnTo>
                  <a:pt x="16280" y="156984"/>
                </a:lnTo>
                <a:lnTo>
                  <a:pt x="16569" y="160853"/>
                </a:lnTo>
                <a:lnTo>
                  <a:pt x="16761" y="164385"/>
                </a:lnTo>
                <a:lnTo>
                  <a:pt x="17841" y="167693"/>
                </a:lnTo>
                <a:lnTo>
                  <a:pt x="19513" y="170850"/>
                </a:lnTo>
                <a:lnTo>
                  <a:pt x="21581" y="173907"/>
                </a:lnTo>
                <a:lnTo>
                  <a:pt x="22960" y="176898"/>
                </a:lnTo>
                <a:lnTo>
                  <a:pt x="23880" y="179844"/>
                </a:lnTo>
                <a:lnTo>
                  <a:pt x="25717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96"/>
          <p:cNvSpPr/>
          <p:nvPr/>
        </p:nvSpPr>
        <p:spPr>
          <a:xfrm>
            <a:off x="8052434" y="1628777"/>
            <a:ext cx="162374" cy="154304"/>
          </a:xfrm>
          <a:custGeom>
            <a:avLst/>
            <a:gdLst/>
            <a:ahLst/>
            <a:cxnLst/>
            <a:rect l="0" t="0" r="0" b="0"/>
            <a:pathLst>
              <a:path w="162374" h="154304">
                <a:moveTo>
                  <a:pt x="0" y="8570"/>
                </a:moveTo>
                <a:lnTo>
                  <a:pt x="28693" y="8570"/>
                </a:lnTo>
                <a:lnTo>
                  <a:pt x="32464" y="7618"/>
                </a:lnTo>
                <a:lnTo>
                  <a:pt x="36883" y="6030"/>
                </a:lnTo>
                <a:lnTo>
                  <a:pt x="41734" y="4019"/>
                </a:lnTo>
                <a:lnTo>
                  <a:pt x="47825" y="2679"/>
                </a:lnTo>
                <a:lnTo>
                  <a:pt x="54744" y="1785"/>
                </a:lnTo>
                <a:lnTo>
                  <a:pt x="62214" y="1189"/>
                </a:lnTo>
                <a:lnTo>
                  <a:pt x="69098" y="792"/>
                </a:lnTo>
                <a:lnTo>
                  <a:pt x="81829" y="351"/>
                </a:lnTo>
                <a:lnTo>
                  <a:pt x="105523" y="67"/>
                </a:lnTo>
                <a:lnTo>
                  <a:pt x="139509" y="0"/>
                </a:lnTo>
                <a:lnTo>
                  <a:pt x="142536" y="952"/>
                </a:lnTo>
                <a:lnTo>
                  <a:pt x="145507" y="2539"/>
                </a:lnTo>
                <a:lnTo>
                  <a:pt x="148440" y="4549"/>
                </a:lnTo>
                <a:lnTo>
                  <a:pt x="151347" y="5889"/>
                </a:lnTo>
                <a:lnTo>
                  <a:pt x="154238" y="6783"/>
                </a:lnTo>
                <a:lnTo>
                  <a:pt x="157119" y="7379"/>
                </a:lnTo>
                <a:lnTo>
                  <a:pt x="159039" y="8728"/>
                </a:lnTo>
                <a:lnTo>
                  <a:pt x="160318" y="10581"/>
                </a:lnTo>
                <a:lnTo>
                  <a:pt x="161741" y="15179"/>
                </a:lnTo>
                <a:lnTo>
                  <a:pt x="162119" y="17738"/>
                </a:lnTo>
                <a:lnTo>
                  <a:pt x="162373" y="20397"/>
                </a:lnTo>
                <a:lnTo>
                  <a:pt x="161589" y="23122"/>
                </a:lnTo>
                <a:lnTo>
                  <a:pt x="160113" y="25892"/>
                </a:lnTo>
                <a:lnTo>
                  <a:pt x="158178" y="28690"/>
                </a:lnTo>
                <a:lnTo>
                  <a:pt x="156887" y="32461"/>
                </a:lnTo>
                <a:lnTo>
                  <a:pt x="156027" y="36880"/>
                </a:lnTo>
                <a:lnTo>
                  <a:pt x="155452" y="41731"/>
                </a:lnTo>
                <a:lnTo>
                  <a:pt x="155071" y="46870"/>
                </a:lnTo>
                <a:lnTo>
                  <a:pt x="154815" y="52201"/>
                </a:lnTo>
                <a:lnTo>
                  <a:pt x="154456" y="66265"/>
                </a:lnTo>
                <a:lnTo>
                  <a:pt x="154406" y="69893"/>
                </a:lnTo>
                <a:lnTo>
                  <a:pt x="153420" y="74217"/>
                </a:lnTo>
                <a:lnTo>
                  <a:pt x="151810" y="79005"/>
                </a:lnTo>
                <a:lnTo>
                  <a:pt x="149783" y="84102"/>
                </a:lnTo>
                <a:lnTo>
                  <a:pt x="148434" y="88452"/>
                </a:lnTo>
                <a:lnTo>
                  <a:pt x="147534" y="92305"/>
                </a:lnTo>
                <a:lnTo>
                  <a:pt x="146933" y="95826"/>
                </a:lnTo>
                <a:lnTo>
                  <a:pt x="146533" y="100078"/>
                </a:lnTo>
                <a:lnTo>
                  <a:pt x="146267" y="104818"/>
                </a:lnTo>
                <a:lnTo>
                  <a:pt x="145971" y="114212"/>
                </a:lnTo>
                <a:lnTo>
                  <a:pt x="145780" y="128004"/>
                </a:lnTo>
                <a:lnTo>
                  <a:pt x="145733" y="1543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97"/>
          <p:cNvSpPr/>
          <p:nvPr/>
        </p:nvSpPr>
        <p:spPr>
          <a:xfrm>
            <a:off x="8309723" y="1594494"/>
            <a:ext cx="179749" cy="180014"/>
          </a:xfrm>
          <a:custGeom>
            <a:avLst/>
            <a:gdLst/>
            <a:ahLst/>
            <a:cxnLst/>
            <a:rect l="0" t="0" r="0" b="0"/>
            <a:pathLst>
              <a:path w="179749" h="180014">
                <a:moveTo>
                  <a:pt x="94184" y="8563"/>
                </a:moveTo>
                <a:lnTo>
                  <a:pt x="49538" y="8563"/>
                </a:lnTo>
                <a:lnTo>
                  <a:pt x="46322" y="7611"/>
                </a:lnTo>
                <a:lnTo>
                  <a:pt x="43227" y="6023"/>
                </a:lnTo>
                <a:lnTo>
                  <a:pt x="34334" y="95"/>
                </a:lnTo>
                <a:lnTo>
                  <a:pt x="29671" y="22"/>
                </a:lnTo>
                <a:lnTo>
                  <a:pt x="26810" y="0"/>
                </a:lnTo>
                <a:lnTo>
                  <a:pt x="26408" y="949"/>
                </a:lnTo>
                <a:lnTo>
                  <a:pt x="25843" y="5884"/>
                </a:lnTo>
                <a:lnTo>
                  <a:pt x="25710" y="7372"/>
                </a:lnTo>
                <a:lnTo>
                  <a:pt x="21084" y="12761"/>
                </a:lnTo>
                <a:lnTo>
                  <a:pt x="19733" y="15172"/>
                </a:lnTo>
                <a:lnTo>
                  <a:pt x="18233" y="20390"/>
                </a:lnTo>
                <a:lnTo>
                  <a:pt x="17565" y="25885"/>
                </a:lnTo>
                <a:lnTo>
                  <a:pt x="17269" y="31501"/>
                </a:lnTo>
                <a:lnTo>
                  <a:pt x="17137" y="37173"/>
                </a:lnTo>
                <a:lnTo>
                  <a:pt x="16150" y="40019"/>
                </a:lnTo>
                <a:lnTo>
                  <a:pt x="14539" y="42869"/>
                </a:lnTo>
                <a:lnTo>
                  <a:pt x="12512" y="45721"/>
                </a:lnTo>
                <a:lnTo>
                  <a:pt x="11161" y="48575"/>
                </a:lnTo>
                <a:lnTo>
                  <a:pt x="10261" y="51430"/>
                </a:lnTo>
                <a:lnTo>
                  <a:pt x="9660" y="54286"/>
                </a:lnTo>
                <a:lnTo>
                  <a:pt x="8308" y="57143"/>
                </a:lnTo>
                <a:lnTo>
                  <a:pt x="6453" y="59999"/>
                </a:lnTo>
                <a:lnTo>
                  <a:pt x="4264" y="62856"/>
                </a:lnTo>
                <a:lnTo>
                  <a:pt x="2805" y="65714"/>
                </a:lnTo>
                <a:lnTo>
                  <a:pt x="1832" y="68571"/>
                </a:lnTo>
                <a:lnTo>
                  <a:pt x="1184" y="71428"/>
                </a:lnTo>
                <a:lnTo>
                  <a:pt x="752" y="74286"/>
                </a:lnTo>
                <a:lnTo>
                  <a:pt x="463" y="77143"/>
                </a:lnTo>
                <a:lnTo>
                  <a:pt x="0" y="84022"/>
                </a:lnTo>
                <a:lnTo>
                  <a:pt x="2478" y="87503"/>
                </a:lnTo>
                <a:lnTo>
                  <a:pt x="7277" y="92948"/>
                </a:lnTo>
                <a:lnTo>
                  <a:pt x="9576" y="94347"/>
                </a:lnTo>
                <a:lnTo>
                  <a:pt x="13014" y="96233"/>
                </a:lnTo>
                <a:lnTo>
                  <a:pt x="17210" y="98442"/>
                </a:lnTo>
                <a:lnTo>
                  <a:pt x="20961" y="99915"/>
                </a:lnTo>
                <a:lnTo>
                  <a:pt x="24414" y="100897"/>
                </a:lnTo>
                <a:lnTo>
                  <a:pt x="27668" y="101551"/>
                </a:lnTo>
                <a:lnTo>
                  <a:pt x="31743" y="101988"/>
                </a:lnTo>
                <a:lnTo>
                  <a:pt x="36364" y="102279"/>
                </a:lnTo>
                <a:lnTo>
                  <a:pt x="41350" y="102473"/>
                </a:lnTo>
                <a:lnTo>
                  <a:pt x="62020" y="102746"/>
                </a:lnTo>
                <a:lnTo>
                  <a:pt x="81691" y="102827"/>
                </a:lnTo>
                <a:lnTo>
                  <a:pt x="88712" y="103790"/>
                </a:lnTo>
                <a:lnTo>
                  <a:pt x="96252" y="105385"/>
                </a:lnTo>
                <a:lnTo>
                  <a:pt x="104135" y="107401"/>
                </a:lnTo>
                <a:lnTo>
                  <a:pt x="110343" y="108745"/>
                </a:lnTo>
                <a:lnTo>
                  <a:pt x="115434" y="109641"/>
                </a:lnTo>
                <a:lnTo>
                  <a:pt x="119781" y="110238"/>
                </a:lnTo>
                <a:lnTo>
                  <a:pt x="124583" y="111589"/>
                </a:lnTo>
                <a:lnTo>
                  <a:pt x="129690" y="113442"/>
                </a:lnTo>
                <a:lnTo>
                  <a:pt x="135001" y="115630"/>
                </a:lnTo>
                <a:lnTo>
                  <a:pt x="140444" y="117088"/>
                </a:lnTo>
                <a:lnTo>
                  <a:pt x="145980" y="118061"/>
                </a:lnTo>
                <a:lnTo>
                  <a:pt x="151575" y="118709"/>
                </a:lnTo>
                <a:lnTo>
                  <a:pt x="156257" y="120094"/>
                </a:lnTo>
                <a:lnTo>
                  <a:pt x="160331" y="121969"/>
                </a:lnTo>
                <a:lnTo>
                  <a:pt x="164000" y="124172"/>
                </a:lnTo>
                <a:lnTo>
                  <a:pt x="167398" y="126593"/>
                </a:lnTo>
                <a:lnTo>
                  <a:pt x="170615" y="129160"/>
                </a:lnTo>
                <a:lnTo>
                  <a:pt x="173713" y="131823"/>
                </a:lnTo>
                <a:lnTo>
                  <a:pt x="175779" y="134552"/>
                </a:lnTo>
                <a:lnTo>
                  <a:pt x="178074" y="140123"/>
                </a:lnTo>
                <a:lnTo>
                  <a:pt x="179365" y="144064"/>
                </a:lnTo>
                <a:lnTo>
                  <a:pt x="179668" y="147526"/>
                </a:lnTo>
                <a:lnTo>
                  <a:pt x="179748" y="149782"/>
                </a:lnTo>
                <a:lnTo>
                  <a:pt x="177896" y="152239"/>
                </a:lnTo>
                <a:lnTo>
                  <a:pt x="174757" y="154830"/>
                </a:lnTo>
                <a:lnTo>
                  <a:pt x="170760" y="157509"/>
                </a:lnTo>
                <a:lnTo>
                  <a:pt x="167142" y="159296"/>
                </a:lnTo>
                <a:lnTo>
                  <a:pt x="163778" y="160486"/>
                </a:lnTo>
                <a:lnTo>
                  <a:pt x="160582" y="161280"/>
                </a:lnTo>
                <a:lnTo>
                  <a:pt x="156547" y="162762"/>
                </a:lnTo>
                <a:lnTo>
                  <a:pt x="151952" y="164702"/>
                </a:lnTo>
                <a:lnTo>
                  <a:pt x="146984" y="166948"/>
                </a:lnTo>
                <a:lnTo>
                  <a:pt x="140813" y="169398"/>
                </a:lnTo>
                <a:lnTo>
                  <a:pt x="126338" y="174660"/>
                </a:lnTo>
                <a:lnTo>
                  <a:pt x="119431" y="176445"/>
                </a:lnTo>
                <a:lnTo>
                  <a:pt x="112920" y="177634"/>
                </a:lnTo>
                <a:lnTo>
                  <a:pt x="106674" y="178427"/>
                </a:lnTo>
                <a:lnTo>
                  <a:pt x="100606" y="178956"/>
                </a:lnTo>
                <a:lnTo>
                  <a:pt x="94656" y="179308"/>
                </a:lnTo>
                <a:lnTo>
                  <a:pt x="88783" y="179543"/>
                </a:lnTo>
                <a:lnTo>
                  <a:pt x="74638" y="179804"/>
                </a:lnTo>
                <a:lnTo>
                  <a:pt x="17032" y="1800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98"/>
          <p:cNvSpPr/>
          <p:nvPr/>
        </p:nvSpPr>
        <p:spPr>
          <a:xfrm>
            <a:off x="6655117" y="1928812"/>
            <a:ext cx="2100264" cy="42864"/>
          </a:xfrm>
          <a:custGeom>
            <a:avLst/>
            <a:gdLst/>
            <a:ahLst/>
            <a:cxnLst/>
            <a:rect l="0" t="0" r="0" b="0"/>
            <a:pathLst>
              <a:path w="2100264" h="42864">
                <a:moveTo>
                  <a:pt x="0" y="42863"/>
                </a:moveTo>
                <a:lnTo>
                  <a:pt x="4551" y="38312"/>
                </a:lnTo>
                <a:lnTo>
                  <a:pt x="6844" y="36971"/>
                </a:lnTo>
                <a:lnTo>
                  <a:pt x="9325" y="36077"/>
                </a:lnTo>
                <a:lnTo>
                  <a:pt x="17368" y="34820"/>
                </a:lnTo>
                <a:lnTo>
                  <a:pt x="20152" y="34643"/>
                </a:lnTo>
                <a:lnTo>
                  <a:pt x="22959" y="33573"/>
                </a:lnTo>
                <a:lnTo>
                  <a:pt x="25784" y="31907"/>
                </a:lnTo>
                <a:lnTo>
                  <a:pt x="28619" y="29844"/>
                </a:lnTo>
                <a:lnTo>
                  <a:pt x="32415" y="28468"/>
                </a:lnTo>
                <a:lnTo>
                  <a:pt x="36850" y="27551"/>
                </a:lnTo>
                <a:lnTo>
                  <a:pt x="52194" y="26261"/>
                </a:lnTo>
                <a:lnTo>
                  <a:pt x="57656" y="26080"/>
                </a:lnTo>
                <a:lnTo>
                  <a:pt x="63203" y="26912"/>
                </a:lnTo>
                <a:lnTo>
                  <a:pt x="68805" y="28419"/>
                </a:lnTo>
                <a:lnTo>
                  <a:pt x="74445" y="30376"/>
                </a:lnTo>
                <a:lnTo>
                  <a:pt x="81063" y="31680"/>
                </a:lnTo>
                <a:lnTo>
                  <a:pt x="88331" y="32550"/>
                </a:lnTo>
                <a:lnTo>
                  <a:pt x="104028" y="32564"/>
                </a:lnTo>
                <a:lnTo>
                  <a:pt x="112215" y="31235"/>
                </a:lnTo>
                <a:lnTo>
                  <a:pt x="120530" y="29396"/>
                </a:lnTo>
                <a:lnTo>
                  <a:pt x="128930" y="28170"/>
                </a:lnTo>
                <a:lnTo>
                  <a:pt x="137389" y="27352"/>
                </a:lnTo>
                <a:lnTo>
                  <a:pt x="171495" y="26040"/>
                </a:lnTo>
                <a:lnTo>
                  <a:pt x="181005" y="24980"/>
                </a:lnTo>
                <a:lnTo>
                  <a:pt x="191155" y="23321"/>
                </a:lnTo>
                <a:lnTo>
                  <a:pt x="201732" y="21262"/>
                </a:lnTo>
                <a:lnTo>
                  <a:pt x="213545" y="19890"/>
                </a:lnTo>
                <a:lnTo>
                  <a:pt x="226184" y="18975"/>
                </a:lnTo>
                <a:lnTo>
                  <a:pt x="239372" y="18365"/>
                </a:lnTo>
                <a:lnTo>
                  <a:pt x="251973" y="17006"/>
                </a:lnTo>
                <a:lnTo>
                  <a:pt x="264185" y="15147"/>
                </a:lnTo>
                <a:lnTo>
                  <a:pt x="276135" y="12956"/>
                </a:lnTo>
                <a:lnTo>
                  <a:pt x="288866" y="11495"/>
                </a:lnTo>
                <a:lnTo>
                  <a:pt x="302114" y="10521"/>
                </a:lnTo>
                <a:lnTo>
                  <a:pt x="315710" y="9871"/>
                </a:lnTo>
                <a:lnTo>
                  <a:pt x="328583" y="8486"/>
                </a:lnTo>
                <a:lnTo>
                  <a:pt x="340976" y="6610"/>
                </a:lnTo>
                <a:lnTo>
                  <a:pt x="353047" y="4407"/>
                </a:lnTo>
                <a:lnTo>
                  <a:pt x="365857" y="2938"/>
                </a:lnTo>
                <a:lnTo>
                  <a:pt x="379160" y="1958"/>
                </a:lnTo>
                <a:lnTo>
                  <a:pt x="406641" y="870"/>
                </a:lnTo>
                <a:lnTo>
                  <a:pt x="463088" y="172"/>
                </a:lnTo>
                <a:lnTo>
                  <a:pt x="1317353" y="0"/>
                </a:lnTo>
                <a:lnTo>
                  <a:pt x="1340198" y="953"/>
                </a:lnTo>
                <a:lnTo>
                  <a:pt x="1363047" y="2540"/>
                </a:lnTo>
                <a:lnTo>
                  <a:pt x="1385901" y="4551"/>
                </a:lnTo>
                <a:lnTo>
                  <a:pt x="1409710" y="5892"/>
                </a:lnTo>
                <a:lnTo>
                  <a:pt x="1459022" y="7381"/>
                </a:lnTo>
                <a:lnTo>
                  <a:pt x="1576810" y="8416"/>
                </a:lnTo>
                <a:lnTo>
                  <a:pt x="1622825" y="9455"/>
                </a:lnTo>
                <a:lnTo>
                  <a:pt x="1645763" y="11066"/>
                </a:lnTo>
                <a:lnTo>
                  <a:pt x="1668675" y="13092"/>
                </a:lnTo>
                <a:lnTo>
                  <a:pt x="1690618" y="14443"/>
                </a:lnTo>
                <a:lnTo>
                  <a:pt x="1732778" y="15944"/>
                </a:lnTo>
                <a:lnTo>
                  <a:pt x="1813220" y="16908"/>
                </a:lnTo>
                <a:lnTo>
                  <a:pt x="2020752" y="17144"/>
                </a:lnTo>
                <a:lnTo>
                  <a:pt x="2030111" y="16192"/>
                </a:lnTo>
                <a:lnTo>
                  <a:pt x="2039208" y="14605"/>
                </a:lnTo>
                <a:lnTo>
                  <a:pt x="2048130" y="12594"/>
                </a:lnTo>
                <a:lnTo>
                  <a:pt x="2055982" y="11254"/>
                </a:lnTo>
                <a:lnTo>
                  <a:pt x="2063122" y="10360"/>
                </a:lnTo>
                <a:lnTo>
                  <a:pt x="2082273" y="9102"/>
                </a:lnTo>
                <a:lnTo>
                  <a:pt x="2100263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99"/>
          <p:cNvSpPr/>
          <p:nvPr/>
        </p:nvSpPr>
        <p:spPr>
          <a:xfrm>
            <a:off x="7700962" y="2031682"/>
            <a:ext cx="222724" cy="231310"/>
          </a:xfrm>
          <a:custGeom>
            <a:avLst/>
            <a:gdLst/>
            <a:ahLst/>
            <a:cxnLst/>
            <a:rect l="0" t="0" r="0" b="0"/>
            <a:pathLst>
              <a:path w="222724" h="231310">
                <a:moveTo>
                  <a:pt x="197168" y="0"/>
                </a:moveTo>
                <a:lnTo>
                  <a:pt x="168475" y="0"/>
                </a:lnTo>
                <a:lnTo>
                  <a:pt x="163751" y="953"/>
                </a:lnTo>
                <a:lnTo>
                  <a:pt x="157745" y="2540"/>
                </a:lnTo>
                <a:lnTo>
                  <a:pt x="150883" y="4551"/>
                </a:lnTo>
                <a:lnTo>
                  <a:pt x="144404" y="5892"/>
                </a:lnTo>
                <a:lnTo>
                  <a:pt x="138179" y="6785"/>
                </a:lnTo>
                <a:lnTo>
                  <a:pt x="132124" y="7381"/>
                </a:lnTo>
                <a:lnTo>
                  <a:pt x="126183" y="7778"/>
                </a:lnTo>
                <a:lnTo>
                  <a:pt x="120317" y="8043"/>
                </a:lnTo>
                <a:lnTo>
                  <a:pt x="114502" y="8220"/>
                </a:lnTo>
                <a:lnTo>
                  <a:pt x="108720" y="9290"/>
                </a:lnTo>
                <a:lnTo>
                  <a:pt x="102960" y="10956"/>
                </a:lnTo>
                <a:lnTo>
                  <a:pt x="97214" y="13019"/>
                </a:lnTo>
                <a:lnTo>
                  <a:pt x="91480" y="14394"/>
                </a:lnTo>
                <a:lnTo>
                  <a:pt x="85751" y="15311"/>
                </a:lnTo>
                <a:lnTo>
                  <a:pt x="80028" y="15923"/>
                </a:lnTo>
                <a:lnTo>
                  <a:pt x="74307" y="16330"/>
                </a:lnTo>
                <a:lnTo>
                  <a:pt x="68588" y="16602"/>
                </a:lnTo>
                <a:lnTo>
                  <a:pt x="53978" y="16984"/>
                </a:lnTo>
                <a:lnTo>
                  <a:pt x="22904" y="17142"/>
                </a:lnTo>
                <a:lnTo>
                  <a:pt x="3733" y="17145"/>
                </a:lnTo>
                <a:lnTo>
                  <a:pt x="12878" y="17145"/>
                </a:lnTo>
                <a:lnTo>
                  <a:pt x="14301" y="18098"/>
                </a:lnTo>
                <a:lnTo>
                  <a:pt x="15249" y="19685"/>
                </a:lnTo>
                <a:lnTo>
                  <a:pt x="16770" y="24526"/>
                </a:lnTo>
                <a:lnTo>
                  <a:pt x="17034" y="29915"/>
                </a:lnTo>
                <a:lnTo>
                  <a:pt x="17135" y="45838"/>
                </a:lnTo>
                <a:lnTo>
                  <a:pt x="18091" y="48656"/>
                </a:lnTo>
                <a:lnTo>
                  <a:pt x="21693" y="54327"/>
                </a:lnTo>
                <a:lnTo>
                  <a:pt x="23929" y="60023"/>
                </a:lnTo>
                <a:lnTo>
                  <a:pt x="24923" y="65730"/>
                </a:lnTo>
                <a:lnTo>
                  <a:pt x="25364" y="71441"/>
                </a:lnTo>
                <a:lnTo>
                  <a:pt x="25560" y="77154"/>
                </a:lnTo>
                <a:lnTo>
                  <a:pt x="25687" y="88583"/>
                </a:lnTo>
                <a:lnTo>
                  <a:pt x="25718" y="119971"/>
                </a:lnTo>
                <a:lnTo>
                  <a:pt x="33099" y="120011"/>
                </a:lnTo>
                <a:lnTo>
                  <a:pt x="38488" y="120014"/>
                </a:lnTo>
                <a:lnTo>
                  <a:pt x="40899" y="119062"/>
                </a:lnTo>
                <a:lnTo>
                  <a:pt x="46117" y="115464"/>
                </a:lnTo>
                <a:lnTo>
                  <a:pt x="49795" y="114123"/>
                </a:lnTo>
                <a:lnTo>
                  <a:pt x="54152" y="113230"/>
                </a:lnTo>
                <a:lnTo>
                  <a:pt x="58962" y="112634"/>
                </a:lnTo>
                <a:lnTo>
                  <a:pt x="64073" y="111284"/>
                </a:lnTo>
                <a:lnTo>
                  <a:pt x="69385" y="109432"/>
                </a:lnTo>
                <a:lnTo>
                  <a:pt x="74832" y="107245"/>
                </a:lnTo>
                <a:lnTo>
                  <a:pt x="80368" y="105787"/>
                </a:lnTo>
                <a:lnTo>
                  <a:pt x="85964" y="104814"/>
                </a:lnTo>
                <a:lnTo>
                  <a:pt x="91599" y="104166"/>
                </a:lnTo>
                <a:lnTo>
                  <a:pt x="97262" y="103734"/>
                </a:lnTo>
                <a:lnTo>
                  <a:pt x="102941" y="103446"/>
                </a:lnTo>
                <a:lnTo>
                  <a:pt x="114332" y="103126"/>
                </a:lnTo>
                <a:lnTo>
                  <a:pt x="160021" y="102880"/>
                </a:lnTo>
                <a:lnTo>
                  <a:pt x="165736" y="103829"/>
                </a:lnTo>
                <a:lnTo>
                  <a:pt x="171451" y="105415"/>
                </a:lnTo>
                <a:lnTo>
                  <a:pt x="177166" y="107424"/>
                </a:lnTo>
                <a:lnTo>
                  <a:pt x="182880" y="108764"/>
                </a:lnTo>
                <a:lnTo>
                  <a:pt x="188595" y="109657"/>
                </a:lnTo>
                <a:lnTo>
                  <a:pt x="194310" y="110252"/>
                </a:lnTo>
                <a:lnTo>
                  <a:pt x="199073" y="112554"/>
                </a:lnTo>
                <a:lnTo>
                  <a:pt x="203200" y="115993"/>
                </a:lnTo>
                <a:lnTo>
                  <a:pt x="206904" y="120192"/>
                </a:lnTo>
                <a:lnTo>
                  <a:pt x="213560" y="127396"/>
                </a:lnTo>
                <a:lnTo>
                  <a:pt x="216668" y="130651"/>
                </a:lnTo>
                <a:lnTo>
                  <a:pt x="218741" y="133773"/>
                </a:lnTo>
                <a:lnTo>
                  <a:pt x="221043" y="139782"/>
                </a:lnTo>
                <a:lnTo>
                  <a:pt x="221658" y="143671"/>
                </a:lnTo>
                <a:lnTo>
                  <a:pt x="222067" y="148168"/>
                </a:lnTo>
                <a:lnTo>
                  <a:pt x="222521" y="157293"/>
                </a:lnTo>
                <a:lnTo>
                  <a:pt x="222723" y="164523"/>
                </a:lnTo>
                <a:lnTo>
                  <a:pt x="221825" y="168737"/>
                </a:lnTo>
                <a:lnTo>
                  <a:pt x="220273" y="173451"/>
                </a:lnTo>
                <a:lnTo>
                  <a:pt x="218286" y="178499"/>
                </a:lnTo>
                <a:lnTo>
                  <a:pt x="216009" y="182817"/>
                </a:lnTo>
                <a:lnTo>
                  <a:pt x="213539" y="186648"/>
                </a:lnTo>
                <a:lnTo>
                  <a:pt x="210939" y="190155"/>
                </a:lnTo>
                <a:lnTo>
                  <a:pt x="207301" y="193445"/>
                </a:lnTo>
                <a:lnTo>
                  <a:pt x="202971" y="196591"/>
                </a:lnTo>
                <a:lnTo>
                  <a:pt x="198179" y="199641"/>
                </a:lnTo>
                <a:lnTo>
                  <a:pt x="193079" y="202626"/>
                </a:lnTo>
                <a:lnTo>
                  <a:pt x="187775" y="205569"/>
                </a:lnTo>
                <a:lnTo>
                  <a:pt x="176801" y="211379"/>
                </a:lnTo>
                <a:lnTo>
                  <a:pt x="148542" y="225732"/>
                </a:lnTo>
                <a:lnTo>
                  <a:pt x="142843" y="227641"/>
                </a:lnTo>
                <a:lnTo>
                  <a:pt x="137139" y="228913"/>
                </a:lnTo>
                <a:lnTo>
                  <a:pt x="131431" y="229761"/>
                </a:lnTo>
                <a:lnTo>
                  <a:pt x="123816" y="230327"/>
                </a:lnTo>
                <a:lnTo>
                  <a:pt x="114929" y="230704"/>
                </a:lnTo>
                <a:lnTo>
                  <a:pt x="89298" y="231234"/>
                </a:lnTo>
                <a:lnTo>
                  <a:pt x="82392" y="231309"/>
                </a:lnTo>
                <a:lnTo>
                  <a:pt x="75883" y="230406"/>
                </a:lnTo>
                <a:lnTo>
                  <a:pt x="69638" y="228851"/>
                </a:lnTo>
                <a:lnTo>
                  <a:pt x="63571" y="226863"/>
                </a:lnTo>
                <a:lnTo>
                  <a:pt x="57621" y="225537"/>
                </a:lnTo>
                <a:lnTo>
                  <a:pt x="51749" y="224653"/>
                </a:lnTo>
                <a:lnTo>
                  <a:pt x="45929" y="224064"/>
                </a:lnTo>
                <a:lnTo>
                  <a:pt x="41097" y="222718"/>
                </a:lnTo>
                <a:lnTo>
                  <a:pt x="36923" y="220869"/>
                </a:lnTo>
                <a:lnTo>
                  <a:pt x="33188" y="218684"/>
                </a:lnTo>
                <a:lnTo>
                  <a:pt x="26498" y="216255"/>
                </a:lnTo>
                <a:lnTo>
                  <a:pt x="23380" y="215608"/>
                </a:lnTo>
                <a:lnTo>
                  <a:pt x="19397" y="214224"/>
                </a:lnTo>
                <a:lnTo>
                  <a:pt x="14836" y="212348"/>
                </a:lnTo>
                <a:lnTo>
                  <a:pt x="2931" y="207046"/>
                </a:lnTo>
                <a:lnTo>
                  <a:pt x="1953" y="205658"/>
                </a:lnTo>
                <a:lnTo>
                  <a:pt x="257" y="198474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00"/>
          <p:cNvSpPr/>
          <p:nvPr/>
        </p:nvSpPr>
        <p:spPr>
          <a:xfrm>
            <a:off x="6526530" y="2648902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17145"/>
                </a:moveTo>
                <a:lnTo>
                  <a:pt x="33170" y="17145"/>
                </a:lnTo>
                <a:lnTo>
                  <a:pt x="38305" y="16193"/>
                </a:lnTo>
                <a:lnTo>
                  <a:pt x="43634" y="14605"/>
                </a:lnTo>
                <a:lnTo>
                  <a:pt x="49092" y="12594"/>
                </a:lnTo>
                <a:lnTo>
                  <a:pt x="54635" y="11254"/>
                </a:lnTo>
                <a:lnTo>
                  <a:pt x="60236" y="10360"/>
                </a:lnTo>
                <a:lnTo>
                  <a:pt x="65874" y="9764"/>
                </a:lnTo>
                <a:lnTo>
                  <a:pt x="72492" y="9367"/>
                </a:lnTo>
                <a:lnTo>
                  <a:pt x="87463" y="8925"/>
                </a:lnTo>
                <a:lnTo>
                  <a:pt x="95456" y="7855"/>
                </a:lnTo>
                <a:lnTo>
                  <a:pt x="103642" y="6190"/>
                </a:lnTo>
                <a:lnTo>
                  <a:pt x="111957" y="4126"/>
                </a:lnTo>
                <a:lnTo>
                  <a:pt x="119406" y="2751"/>
                </a:lnTo>
                <a:lnTo>
                  <a:pt x="126276" y="1834"/>
                </a:lnTo>
                <a:lnTo>
                  <a:pt x="132761" y="1223"/>
                </a:lnTo>
                <a:lnTo>
                  <a:pt x="138037" y="815"/>
                </a:lnTo>
                <a:lnTo>
                  <a:pt x="142507" y="543"/>
                </a:lnTo>
                <a:lnTo>
                  <a:pt x="146440" y="362"/>
                </a:lnTo>
                <a:lnTo>
                  <a:pt x="155889" y="161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01"/>
          <p:cNvSpPr/>
          <p:nvPr/>
        </p:nvSpPr>
        <p:spPr>
          <a:xfrm>
            <a:off x="6526530" y="2726055"/>
            <a:ext cx="154305" cy="13512"/>
          </a:xfrm>
          <a:custGeom>
            <a:avLst/>
            <a:gdLst/>
            <a:ahLst/>
            <a:cxnLst/>
            <a:rect l="0" t="0" r="0" b="0"/>
            <a:pathLst>
              <a:path w="154305" h="13512">
                <a:moveTo>
                  <a:pt x="0" y="8572"/>
                </a:moveTo>
                <a:lnTo>
                  <a:pt x="15600" y="8572"/>
                </a:lnTo>
                <a:lnTo>
                  <a:pt x="17067" y="9525"/>
                </a:lnTo>
                <a:lnTo>
                  <a:pt x="18999" y="11112"/>
                </a:lnTo>
                <a:lnTo>
                  <a:pt x="21238" y="13123"/>
                </a:lnTo>
                <a:lnTo>
                  <a:pt x="24636" y="13511"/>
                </a:lnTo>
                <a:lnTo>
                  <a:pt x="28806" y="12817"/>
                </a:lnTo>
                <a:lnTo>
                  <a:pt x="33492" y="11402"/>
                </a:lnTo>
                <a:lnTo>
                  <a:pt x="37567" y="10459"/>
                </a:lnTo>
                <a:lnTo>
                  <a:pt x="41238" y="9830"/>
                </a:lnTo>
                <a:lnTo>
                  <a:pt x="44637" y="9410"/>
                </a:lnTo>
                <a:lnTo>
                  <a:pt x="48808" y="9131"/>
                </a:lnTo>
                <a:lnTo>
                  <a:pt x="53493" y="8945"/>
                </a:lnTo>
                <a:lnTo>
                  <a:pt x="63780" y="8738"/>
                </a:lnTo>
                <a:lnTo>
                  <a:pt x="74701" y="8646"/>
                </a:lnTo>
                <a:lnTo>
                  <a:pt x="79328" y="7669"/>
                </a:lnTo>
                <a:lnTo>
                  <a:pt x="83365" y="6065"/>
                </a:lnTo>
                <a:lnTo>
                  <a:pt x="87009" y="4043"/>
                </a:lnTo>
                <a:lnTo>
                  <a:pt x="90391" y="2695"/>
                </a:lnTo>
                <a:lnTo>
                  <a:pt x="93598" y="1797"/>
                </a:lnTo>
                <a:lnTo>
                  <a:pt x="96688" y="1198"/>
                </a:lnTo>
                <a:lnTo>
                  <a:pt x="100653" y="798"/>
                </a:lnTo>
                <a:lnTo>
                  <a:pt x="105203" y="532"/>
                </a:lnTo>
                <a:lnTo>
                  <a:pt x="114384" y="236"/>
                </a:lnTo>
                <a:lnTo>
                  <a:pt x="128039" y="46"/>
                </a:lnTo>
                <a:lnTo>
                  <a:pt x="15430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02"/>
          <p:cNvSpPr/>
          <p:nvPr/>
        </p:nvSpPr>
        <p:spPr>
          <a:xfrm>
            <a:off x="7027641" y="2554718"/>
            <a:ext cx="227285" cy="272511"/>
          </a:xfrm>
          <a:custGeom>
            <a:avLst/>
            <a:gdLst/>
            <a:ahLst/>
            <a:cxnLst/>
            <a:rect l="0" t="0" r="0" b="0"/>
            <a:pathLst>
              <a:path w="227285" h="272511">
                <a:moveTo>
                  <a:pt x="184689" y="17032"/>
                </a:moveTo>
                <a:lnTo>
                  <a:pt x="176470" y="17032"/>
                </a:lnTo>
                <a:lnTo>
                  <a:pt x="169377" y="10246"/>
                </a:lnTo>
                <a:lnTo>
                  <a:pt x="163355" y="4261"/>
                </a:lnTo>
                <a:lnTo>
                  <a:pt x="160941" y="2803"/>
                </a:lnTo>
                <a:lnTo>
                  <a:pt x="155719" y="1183"/>
                </a:lnTo>
                <a:lnTo>
                  <a:pt x="152040" y="751"/>
                </a:lnTo>
                <a:lnTo>
                  <a:pt x="147683" y="463"/>
                </a:lnTo>
                <a:lnTo>
                  <a:pt x="142874" y="271"/>
                </a:lnTo>
                <a:lnTo>
                  <a:pt x="132449" y="57"/>
                </a:lnTo>
                <a:lnTo>
                  <a:pt x="127002" y="0"/>
                </a:lnTo>
                <a:lnTo>
                  <a:pt x="121466" y="915"/>
                </a:lnTo>
                <a:lnTo>
                  <a:pt x="115871" y="2477"/>
                </a:lnTo>
                <a:lnTo>
                  <a:pt x="110234" y="4471"/>
                </a:lnTo>
                <a:lnTo>
                  <a:pt x="104573" y="6753"/>
                </a:lnTo>
                <a:lnTo>
                  <a:pt x="98892" y="9227"/>
                </a:lnTo>
                <a:lnTo>
                  <a:pt x="93201" y="11828"/>
                </a:lnTo>
                <a:lnTo>
                  <a:pt x="88454" y="14515"/>
                </a:lnTo>
                <a:lnTo>
                  <a:pt x="84338" y="17259"/>
                </a:lnTo>
                <a:lnTo>
                  <a:pt x="80640" y="20041"/>
                </a:lnTo>
                <a:lnTo>
                  <a:pt x="76271" y="21895"/>
                </a:lnTo>
                <a:lnTo>
                  <a:pt x="71452" y="23132"/>
                </a:lnTo>
                <a:lnTo>
                  <a:pt x="66336" y="23956"/>
                </a:lnTo>
                <a:lnTo>
                  <a:pt x="61019" y="26410"/>
                </a:lnTo>
                <a:lnTo>
                  <a:pt x="55570" y="29951"/>
                </a:lnTo>
                <a:lnTo>
                  <a:pt x="50032" y="34217"/>
                </a:lnTo>
                <a:lnTo>
                  <a:pt x="44435" y="38014"/>
                </a:lnTo>
                <a:lnTo>
                  <a:pt x="38798" y="41497"/>
                </a:lnTo>
                <a:lnTo>
                  <a:pt x="33136" y="44772"/>
                </a:lnTo>
                <a:lnTo>
                  <a:pt x="28409" y="47908"/>
                </a:lnTo>
                <a:lnTo>
                  <a:pt x="24305" y="50951"/>
                </a:lnTo>
                <a:lnTo>
                  <a:pt x="20616" y="53932"/>
                </a:lnTo>
                <a:lnTo>
                  <a:pt x="18157" y="56872"/>
                </a:lnTo>
                <a:lnTo>
                  <a:pt x="16518" y="59784"/>
                </a:lnTo>
                <a:lnTo>
                  <a:pt x="15425" y="62678"/>
                </a:lnTo>
                <a:lnTo>
                  <a:pt x="11670" y="68434"/>
                </a:lnTo>
                <a:lnTo>
                  <a:pt x="9336" y="71302"/>
                </a:lnTo>
                <a:lnTo>
                  <a:pt x="7779" y="74167"/>
                </a:lnTo>
                <a:lnTo>
                  <a:pt x="6049" y="79890"/>
                </a:lnTo>
                <a:lnTo>
                  <a:pt x="4635" y="81797"/>
                </a:lnTo>
                <a:lnTo>
                  <a:pt x="2741" y="83069"/>
                </a:lnTo>
                <a:lnTo>
                  <a:pt x="525" y="83916"/>
                </a:lnTo>
                <a:lnTo>
                  <a:pt x="0" y="85434"/>
                </a:lnTo>
                <a:lnTo>
                  <a:pt x="603" y="87398"/>
                </a:lnTo>
                <a:lnTo>
                  <a:pt x="3812" y="92121"/>
                </a:lnTo>
                <a:lnTo>
                  <a:pt x="10023" y="99182"/>
                </a:lnTo>
                <a:lnTo>
                  <a:pt x="11809" y="101168"/>
                </a:lnTo>
                <a:lnTo>
                  <a:pt x="17684" y="104590"/>
                </a:lnTo>
                <a:lnTo>
                  <a:pt x="21917" y="106837"/>
                </a:lnTo>
                <a:lnTo>
                  <a:pt x="26644" y="108334"/>
                </a:lnTo>
                <a:lnTo>
                  <a:pt x="31700" y="109332"/>
                </a:lnTo>
                <a:lnTo>
                  <a:pt x="36977" y="109998"/>
                </a:lnTo>
                <a:lnTo>
                  <a:pt x="42399" y="111394"/>
                </a:lnTo>
                <a:lnTo>
                  <a:pt x="47919" y="113278"/>
                </a:lnTo>
                <a:lnTo>
                  <a:pt x="53505" y="115486"/>
                </a:lnTo>
                <a:lnTo>
                  <a:pt x="59132" y="116958"/>
                </a:lnTo>
                <a:lnTo>
                  <a:pt x="64789" y="117939"/>
                </a:lnTo>
                <a:lnTo>
                  <a:pt x="70466" y="118593"/>
                </a:lnTo>
                <a:lnTo>
                  <a:pt x="77108" y="119982"/>
                </a:lnTo>
                <a:lnTo>
                  <a:pt x="84393" y="121860"/>
                </a:lnTo>
                <a:lnTo>
                  <a:pt x="92108" y="124065"/>
                </a:lnTo>
                <a:lnTo>
                  <a:pt x="99155" y="125535"/>
                </a:lnTo>
                <a:lnTo>
                  <a:pt x="105760" y="126514"/>
                </a:lnTo>
                <a:lnTo>
                  <a:pt x="112067" y="127168"/>
                </a:lnTo>
                <a:lnTo>
                  <a:pt x="119129" y="128556"/>
                </a:lnTo>
                <a:lnTo>
                  <a:pt x="126695" y="130433"/>
                </a:lnTo>
                <a:lnTo>
                  <a:pt x="134596" y="132638"/>
                </a:lnTo>
                <a:lnTo>
                  <a:pt x="141768" y="135060"/>
                </a:lnTo>
                <a:lnTo>
                  <a:pt x="148455" y="137627"/>
                </a:lnTo>
                <a:lnTo>
                  <a:pt x="154819" y="140291"/>
                </a:lnTo>
                <a:lnTo>
                  <a:pt x="160965" y="143020"/>
                </a:lnTo>
                <a:lnTo>
                  <a:pt x="172875" y="148591"/>
                </a:lnTo>
                <a:lnTo>
                  <a:pt x="190290" y="157083"/>
                </a:lnTo>
                <a:lnTo>
                  <a:pt x="195091" y="160882"/>
                </a:lnTo>
                <a:lnTo>
                  <a:pt x="199243" y="165319"/>
                </a:lnTo>
                <a:lnTo>
                  <a:pt x="202964" y="170183"/>
                </a:lnTo>
                <a:lnTo>
                  <a:pt x="207350" y="174377"/>
                </a:lnTo>
                <a:lnTo>
                  <a:pt x="212179" y="178126"/>
                </a:lnTo>
                <a:lnTo>
                  <a:pt x="217303" y="181578"/>
                </a:lnTo>
                <a:lnTo>
                  <a:pt x="220719" y="185784"/>
                </a:lnTo>
                <a:lnTo>
                  <a:pt x="222997" y="190493"/>
                </a:lnTo>
                <a:lnTo>
                  <a:pt x="224514" y="195538"/>
                </a:lnTo>
                <a:lnTo>
                  <a:pt x="226202" y="203683"/>
                </a:lnTo>
                <a:lnTo>
                  <a:pt x="226951" y="211430"/>
                </a:lnTo>
                <a:lnTo>
                  <a:pt x="227151" y="216163"/>
                </a:lnTo>
                <a:lnTo>
                  <a:pt x="227284" y="221223"/>
                </a:lnTo>
                <a:lnTo>
                  <a:pt x="226421" y="225550"/>
                </a:lnTo>
                <a:lnTo>
                  <a:pt x="222921" y="232896"/>
                </a:lnTo>
                <a:lnTo>
                  <a:pt x="218191" y="239337"/>
                </a:lnTo>
                <a:lnTo>
                  <a:pt x="212913" y="245374"/>
                </a:lnTo>
                <a:lnTo>
                  <a:pt x="207393" y="251232"/>
                </a:lnTo>
                <a:lnTo>
                  <a:pt x="203635" y="254127"/>
                </a:lnTo>
                <a:lnTo>
                  <a:pt x="199224" y="257011"/>
                </a:lnTo>
                <a:lnTo>
                  <a:pt x="194379" y="259885"/>
                </a:lnTo>
                <a:lnTo>
                  <a:pt x="189244" y="262754"/>
                </a:lnTo>
                <a:lnTo>
                  <a:pt x="178458" y="268481"/>
                </a:lnTo>
                <a:lnTo>
                  <a:pt x="172915" y="270390"/>
                </a:lnTo>
                <a:lnTo>
                  <a:pt x="167315" y="271662"/>
                </a:lnTo>
                <a:lnTo>
                  <a:pt x="161676" y="272510"/>
                </a:lnTo>
                <a:lnTo>
                  <a:pt x="156964" y="272123"/>
                </a:lnTo>
                <a:lnTo>
                  <a:pt x="152871" y="270913"/>
                </a:lnTo>
                <a:lnTo>
                  <a:pt x="134907" y="262126"/>
                </a:lnTo>
                <a:lnTo>
                  <a:pt x="130546" y="259485"/>
                </a:lnTo>
                <a:lnTo>
                  <a:pt x="126685" y="256772"/>
                </a:lnTo>
                <a:lnTo>
                  <a:pt x="119857" y="251218"/>
                </a:lnTo>
                <a:lnTo>
                  <a:pt x="113647" y="245575"/>
                </a:lnTo>
                <a:lnTo>
                  <a:pt x="111610" y="241783"/>
                </a:lnTo>
                <a:lnTo>
                  <a:pt x="110252" y="237351"/>
                </a:lnTo>
                <a:lnTo>
                  <a:pt x="109347" y="232491"/>
                </a:lnTo>
                <a:lnTo>
                  <a:pt x="108743" y="226394"/>
                </a:lnTo>
                <a:lnTo>
                  <a:pt x="108341" y="219472"/>
                </a:lnTo>
                <a:lnTo>
                  <a:pt x="108073" y="211999"/>
                </a:lnTo>
                <a:lnTo>
                  <a:pt x="108846" y="204160"/>
                </a:lnTo>
                <a:lnTo>
                  <a:pt x="110314" y="196076"/>
                </a:lnTo>
                <a:lnTo>
                  <a:pt x="112246" y="187830"/>
                </a:lnTo>
                <a:lnTo>
                  <a:pt x="114486" y="180427"/>
                </a:lnTo>
                <a:lnTo>
                  <a:pt x="116932" y="173587"/>
                </a:lnTo>
                <a:lnTo>
                  <a:pt x="119514" y="167122"/>
                </a:lnTo>
                <a:lnTo>
                  <a:pt x="124925" y="152318"/>
                </a:lnTo>
                <a:lnTo>
                  <a:pt x="127701" y="144370"/>
                </a:lnTo>
                <a:lnTo>
                  <a:pt x="131456" y="136214"/>
                </a:lnTo>
                <a:lnTo>
                  <a:pt x="135866" y="127919"/>
                </a:lnTo>
                <a:lnTo>
                  <a:pt x="140710" y="119532"/>
                </a:lnTo>
                <a:lnTo>
                  <a:pt x="148633" y="105132"/>
                </a:lnTo>
                <a:lnTo>
                  <a:pt x="152078" y="98625"/>
                </a:lnTo>
                <a:lnTo>
                  <a:pt x="156281" y="92382"/>
                </a:lnTo>
                <a:lnTo>
                  <a:pt x="160987" y="86315"/>
                </a:lnTo>
                <a:lnTo>
                  <a:pt x="166030" y="80366"/>
                </a:lnTo>
                <a:lnTo>
                  <a:pt x="170345" y="74494"/>
                </a:lnTo>
                <a:lnTo>
                  <a:pt x="174174" y="68675"/>
                </a:lnTo>
                <a:lnTo>
                  <a:pt x="177679" y="62891"/>
                </a:lnTo>
                <a:lnTo>
                  <a:pt x="180968" y="58082"/>
                </a:lnTo>
                <a:lnTo>
                  <a:pt x="187162" y="50199"/>
                </a:lnTo>
                <a:lnTo>
                  <a:pt x="190550" y="43520"/>
                </a:lnTo>
                <a:lnTo>
                  <a:pt x="192726" y="36022"/>
                </a:lnTo>
                <a:lnTo>
                  <a:pt x="191952" y="34454"/>
                </a:lnTo>
                <a:lnTo>
                  <a:pt x="188552" y="30173"/>
                </a:lnTo>
                <a:lnTo>
                  <a:pt x="187265" y="27697"/>
                </a:lnTo>
                <a:lnTo>
                  <a:pt x="185834" y="22407"/>
                </a:lnTo>
                <a:lnTo>
                  <a:pt x="184499" y="20615"/>
                </a:lnTo>
                <a:lnTo>
                  <a:pt x="182657" y="19421"/>
                </a:lnTo>
                <a:lnTo>
                  <a:pt x="180477" y="18624"/>
                </a:lnTo>
                <a:lnTo>
                  <a:pt x="178071" y="19046"/>
                </a:lnTo>
                <a:lnTo>
                  <a:pt x="172858" y="22054"/>
                </a:lnTo>
                <a:lnTo>
                  <a:pt x="167365" y="24027"/>
                </a:lnTo>
                <a:lnTo>
                  <a:pt x="161749" y="24903"/>
                </a:lnTo>
                <a:lnTo>
                  <a:pt x="158918" y="25137"/>
                </a:lnTo>
                <a:lnTo>
                  <a:pt x="150399" y="2560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03"/>
          <p:cNvSpPr/>
          <p:nvPr/>
        </p:nvSpPr>
        <p:spPr>
          <a:xfrm>
            <a:off x="7341033" y="2571750"/>
            <a:ext cx="256546" cy="227538"/>
          </a:xfrm>
          <a:custGeom>
            <a:avLst/>
            <a:gdLst/>
            <a:ahLst/>
            <a:cxnLst/>
            <a:rect l="0" t="0" r="0" b="0"/>
            <a:pathLst>
              <a:path w="256546" h="227538">
                <a:moveTo>
                  <a:pt x="68464" y="0"/>
                </a:moveTo>
                <a:lnTo>
                  <a:pt x="47991" y="0"/>
                </a:lnTo>
                <a:lnTo>
                  <a:pt x="45290" y="952"/>
                </a:lnTo>
                <a:lnTo>
                  <a:pt x="39749" y="4551"/>
                </a:lnTo>
                <a:lnTo>
                  <a:pt x="37891" y="6844"/>
                </a:lnTo>
                <a:lnTo>
                  <a:pt x="36652" y="9325"/>
                </a:lnTo>
                <a:lnTo>
                  <a:pt x="35826" y="11931"/>
                </a:lnTo>
                <a:lnTo>
                  <a:pt x="33371" y="14621"/>
                </a:lnTo>
                <a:lnTo>
                  <a:pt x="25562" y="20151"/>
                </a:lnTo>
                <a:lnTo>
                  <a:pt x="22718" y="23911"/>
                </a:lnTo>
                <a:lnTo>
                  <a:pt x="20821" y="28323"/>
                </a:lnTo>
                <a:lnTo>
                  <a:pt x="19558" y="33170"/>
                </a:lnTo>
                <a:lnTo>
                  <a:pt x="17762" y="38305"/>
                </a:lnTo>
                <a:lnTo>
                  <a:pt x="15613" y="43634"/>
                </a:lnTo>
                <a:lnTo>
                  <a:pt x="13227" y="49092"/>
                </a:lnTo>
                <a:lnTo>
                  <a:pt x="11637" y="53683"/>
                </a:lnTo>
                <a:lnTo>
                  <a:pt x="10577" y="57696"/>
                </a:lnTo>
                <a:lnTo>
                  <a:pt x="9870" y="61324"/>
                </a:lnTo>
                <a:lnTo>
                  <a:pt x="8446" y="65647"/>
                </a:lnTo>
                <a:lnTo>
                  <a:pt x="6544" y="70435"/>
                </a:lnTo>
                <a:lnTo>
                  <a:pt x="4324" y="75531"/>
                </a:lnTo>
                <a:lnTo>
                  <a:pt x="2845" y="80834"/>
                </a:lnTo>
                <a:lnTo>
                  <a:pt x="1858" y="86274"/>
                </a:lnTo>
                <a:lnTo>
                  <a:pt x="1200" y="91806"/>
                </a:lnTo>
                <a:lnTo>
                  <a:pt x="762" y="97399"/>
                </a:lnTo>
                <a:lnTo>
                  <a:pt x="469" y="103033"/>
                </a:lnTo>
                <a:lnTo>
                  <a:pt x="144" y="114372"/>
                </a:lnTo>
                <a:lnTo>
                  <a:pt x="0" y="125762"/>
                </a:lnTo>
                <a:lnTo>
                  <a:pt x="914" y="130514"/>
                </a:lnTo>
                <a:lnTo>
                  <a:pt x="2476" y="134634"/>
                </a:lnTo>
                <a:lnTo>
                  <a:pt x="4469" y="138333"/>
                </a:lnTo>
                <a:lnTo>
                  <a:pt x="5799" y="142705"/>
                </a:lnTo>
                <a:lnTo>
                  <a:pt x="6685" y="147524"/>
                </a:lnTo>
                <a:lnTo>
                  <a:pt x="7275" y="152642"/>
                </a:lnTo>
                <a:lnTo>
                  <a:pt x="7669" y="157958"/>
                </a:lnTo>
                <a:lnTo>
                  <a:pt x="7932" y="163408"/>
                </a:lnTo>
                <a:lnTo>
                  <a:pt x="8107" y="168946"/>
                </a:lnTo>
                <a:lnTo>
                  <a:pt x="9176" y="173591"/>
                </a:lnTo>
                <a:lnTo>
                  <a:pt x="10841" y="177639"/>
                </a:lnTo>
                <a:lnTo>
                  <a:pt x="15231" y="184678"/>
                </a:lnTo>
                <a:lnTo>
                  <a:pt x="20357" y="190981"/>
                </a:lnTo>
                <a:lnTo>
                  <a:pt x="23058" y="194948"/>
                </a:lnTo>
                <a:lnTo>
                  <a:pt x="25811" y="199498"/>
                </a:lnTo>
                <a:lnTo>
                  <a:pt x="28599" y="204436"/>
                </a:lnTo>
                <a:lnTo>
                  <a:pt x="32362" y="207728"/>
                </a:lnTo>
                <a:lnTo>
                  <a:pt x="36776" y="209923"/>
                </a:lnTo>
                <a:lnTo>
                  <a:pt x="41624" y="211386"/>
                </a:lnTo>
                <a:lnTo>
                  <a:pt x="49550" y="215552"/>
                </a:lnTo>
                <a:lnTo>
                  <a:pt x="52997" y="217996"/>
                </a:lnTo>
                <a:lnTo>
                  <a:pt x="57200" y="219625"/>
                </a:lnTo>
                <a:lnTo>
                  <a:pt x="61908" y="220712"/>
                </a:lnTo>
                <a:lnTo>
                  <a:pt x="66950" y="221436"/>
                </a:lnTo>
                <a:lnTo>
                  <a:pt x="72218" y="222872"/>
                </a:lnTo>
                <a:lnTo>
                  <a:pt x="77634" y="224781"/>
                </a:lnTo>
                <a:lnTo>
                  <a:pt x="83150" y="227006"/>
                </a:lnTo>
                <a:lnTo>
                  <a:pt x="88732" y="227537"/>
                </a:lnTo>
                <a:lnTo>
                  <a:pt x="94358" y="226939"/>
                </a:lnTo>
                <a:lnTo>
                  <a:pt x="100015" y="225587"/>
                </a:lnTo>
                <a:lnTo>
                  <a:pt x="105690" y="224687"/>
                </a:lnTo>
                <a:lnTo>
                  <a:pt x="111379" y="224086"/>
                </a:lnTo>
                <a:lnTo>
                  <a:pt x="117076" y="223685"/>
                </a:lnTo>
                <a:lnTo>
                  <a:pt x="122780" y="222466"/>
                </a:lnTo>
                <a:lnTo>
                  <a:pt x="128487" y="220701"/>
                </a:lnTo>
                <a:lnTo>
                  <a:pt x="134197" y="218571"/>
                </a:lnTo>
                <a:lnTo>
                  <a:pt x="139908" y="216199"/>
                </a:lnTo>
                <a:lnTo>
                  <a:pt x="145621" y="213665"/>
                </a:lnTo>
                <a:lnTo>
                  <a:pt x="151335" y="211023"/>
                </a:lnTo>
                <a:lnTo>
                  <a:pt x="158001" y="208309"/>
                </a:lnTo>
                <a:lnTo>
                  <a:pt x="165303" y="205548"/>
                </a:lnTo>
                <a:lnTo>
                  <a:pt x="173028" y="202754"/>
                </a:lnTo>
                <a:lnTo>
                  <a:pt x="179131" y="198987"/>
                </a:lnTo>
                <a:lnTo>
                  <a:pt x="184152" y="194570"/>
                </a:lnTo>
                <a:lnTo>
                  <a:pt x="188452" y="189721"/>
                </a:lnTo>
                <a:lnTo>
                  <a:pt x="198309" y="179253"/>
                </a:lnTo>
                <a:lnTo>
                  <a:pt x="203605" y="173794"/>
                </a:lnTo>
                <a:lnTo>
                  <a:pt x="209041" y="169203"/>
                </a:lnTo>
                <a:lnTo>
                  <a:pt x="214569" y="165189"/>
                </a:lnTo>
                <a:lnTo>
                  <a:pt x="220160" y="161561"/>
                </a:lnTo>
                <a:lnTo>
                  <a:pt x="224840" y="157237"/>
                </a:lnTo>
                <a:lnTo>
                  <a:pt x="228912" y="152450"/>
                </a:lnTo>
                <a:lnTo>
                  <a:pt x="232579" y="147353"/>
                </a:lnTo>
                <a:lnTo>
                  <a:pt x="235977" y="143003"/>
                </a:lnTo>
                <a:lnTo>
                  <a:pt x="239194" y="139150"/>
                </a:lnTo>
                <a:lnTo>
                  <a:pt x="242291" y="135629"/>
                </a:lnTo>
                <a:lnTo>
                  <a:pt x="245309" y="131377"/>
                </a:lnTo>
                <a:lnTo>
                  <a:pt x="248274" y="126637"/>
                </a:lnTo>
                <a:lnTo>
                  <a:pt x="251202" y="121572"/>
                </a:lnTo>
                <a:lnTo>
                  <a:pt x="253154" y="116290"/>
                </a:lnTo>
                <a:lnTo>
                  <a:pt x="254456" y="110864"/>
                </a:lnTo>
                <a:lnTo>
                  <a:pt x="255324" y="105342"/>
                </a:lnTo>
                <a:lnTo>
                  <a:pt x="255902" y="99755"/>
                </a:lnTo>
                <a:lnTo>
                  <a:pt x="256288" y="94126"/>
                </a:lnTo>
                <a:lnTo>
                  <a:pt x="256545" y="88468"/>
                </a:lnTo>
                <a:lnTo>
                  <a:pt x="255764" y="82791"/>
                </a:lnTo>
                <a:lnTo>
                  <a:pt x="254290" y="77101"/>
                </a:lnTo>
                <a:lnTo>
                  <a:pt x="252356" y="71403"/>
                </a:lnTo>
                <a:lnTo>
                  <a:pt x="249161" y="66652"/>
                </a:lnTo>
                <a:lnTo>
                  <a:pt x="245127" y="62532"/>
                </a:lnTo>
                <a:lnTo>
                  <a:pt x="240532" y="58833"/>
                </a:lnTo>
                <a:lnTo>
                  <a:pt x="235564" y="55414"/>
                </a:lnTo>
                <a:lnTo>
                  <a:pt x="230346" y="52183"/>
                </a:lnTo>
                <a:lnTo>
                  <a:pt x="224963" y="49076"/>
                </a:lnTo>
                <a:lnTo>
                  <a:pt x="213902" y="43084"/>
                </a:lnTo>
                <a:lnTo>
                  <a:pt x="208285" y="40152"/>
                </a:lnTo>
                <a:lnTo>
                  <a:pt x="201683" y="37245"/>
                </a:lnTo>
                <a:lnTo>
                  <a:pt x="194424" y="34355"/>
                </a:lnTo>
                <a:lnTo>
                  <a:pt x="178739" y="28604"/>
                </a:lnTo>
                <a:lnTo>
                  <a:pt x="162243" y="22873"/>
                </a:lnTo>
                <a:lnTo>
                  <a:pt x="154796" y="20011"/>
                </a:lnTo>
                <a:lnTo>
                  <a:pt x="147926" y="17150"/>
                </a:lnTo>
                <a:lnTo>
                  <a:pt x="141442" y="14291"/>
                </a:lnTo>
                <a:lnTo>
                  <a:pt x="134261" y="12385"/>
                </a:lnTo>
                <a:lnTo>
                  <a:pt x="126616" y="11114"/>
                </a:lnTo>
                <a:lnTo>
                  <a:pt x="118662" y="10267"/>
                </a:lnTo>
                <a:lnTo>
                  <a:pt x="111454" y="8749"/>
                </a:lnTo>
                <a:lnTo>
                  <a:pt x="104745" y="6785"/>
                </a:lnTo>
                <a:lnTo>
                  <a:pt x="98366" y="4523"/>
                </a:lnTo>
                <a:lnTo>
                  <a:pt x="92209" y="3015"/>
                </a:lnTo>
                <a:lnTo>
                  <a:pt x="86198" y="2010"/>
                </a:lnTo>
                <a:lnTo>
                  <a:pt x="80287" y="1340"/>
                </a:lnTo>
                <a:lnTo>
                  <a:pt x="74441" y="893"/>
                </a:lnTo>
                <a:lnTo>
                  <a:pt x="68639" y="595"/>
                </a:lnTo>
                <a:lnTo>
                  <a:pt x="57112" y="264"/>
                </a:lnTo>
                <a:lnTo>
                  <a:pt x="45639" y="117"/>
                </a:lnTo>
                <a:lnTo>
                  <a:pt x="40865" y="1031"/>
                </a:lnTo>
                <a:lnTo>
                  <a:pt x="29595" y="5914"/>
                </a:lnTo>
                <a:lnTo>
                  <a:pt x="26359" y="6800"/>
                </a:lnTo>
                <a:lnTo>
                  <a:pt x="17029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04"/>
          <p:cNvSpPr/>
          <p:nvPr/>
        </p:nvSpPr>
        <p:spPr>
          <a:xfrm>
            <a:off x="5086350" y="3189590"/>
            <a:ext cx="522923" cy="263743"/>
          </a:xfrm>
          <a:custGeom>
            <a:avLst/>
            <a:gdLst/>
            <a:ahLst/>
            <a:cxnLst/>
            <a:rect l="0" t="0" r="0" b="0"/>
            <a:pathLst>
              <a:path w="522923" h="263743">
                <a:moveTo>
                  <a:pt x="0" y="50815"/>
                </a:moveTo>
                <a:lnTo>
                  <a:pt x="7380" y="58195"/>
                </a:lnTo>
                <a:lnTo>
                  <a:pt x="8042" y="61397"/>
                </a:lnTo>
                <a:lnTo>
                  <a:pt x="8219" y="63585"/>
                </a:lnTo>
                <a:lnTo>
                  <a:pt x="10955" y="71095"/>
                </a:lnTo>
                <a:lnTo>
                  <a:pt x="13018" y="75765"/>
                </a:lnTo>
                <a:lnTo>
                  <a:pt x="17851" y="83493"/>
                </a:lnTo>
                <a:lnTo>
                  <a:pt x="20473" y="86888"/>
                </a:lnTo>
                <a:lnTo>
                  <a:pt x="22221" y="91056"/>
                </a:lnTo>
                <a:lnTo>
                  <a:pt x="23386" y="95740"/>
                </a:lnTo>
                <a:lnTo>
                  <a:pt x="24164" y="100767"/>
                </a:lnTo>
                <a:lnTo>
                  <a:pt x="24681" y="106024"/>
                </a:lnTo>
                <a:lnTo>
                  <a:pt x="25026" y="111433"/>
                </a:lnTo>
                <a:lnTo>
                  <a:pt x="25256" y="116944"/>
                </a:lnTo>
                <a:lnTo>
                  <a:pt x="26363" y="123476"/>
                </a:lnTo>
                <a:lnTo>
                  <a:pt x="28053" y="130688"/>
                </a:lnTo>
                <a:lnTo>
                  <a:pt x="30131" y="138354"/>
                </a:lnTo>
                <a:lnTo>
                  <a:pt x="31517" y="145369"/>
                </a:lnTo>
                <a:lnTo>
                  <a:pt x="32441" y="151951"/>
                </a:lnTo>
                <a:lnTo>
                  <a:pt x="33057" y="158244"/>
                </a:lnTo>
                <a:lnTo>
                  <a:pt x="33468" y="165297"/>
                </a:lnTo>
                <a:lnTo>
                  <a:pt x="33925" y="180753"/>
                </a:lnTo>
                <a:lnTo>
                  <a:pt x="34241" y="213117"/>
                </a:lnTo>
                <a:lnTo>
                  <a:pt x="34290" y="263742"/>
                </a:lnTo>
                <a:lnTo>
                  <a:pt x="34290" y="260166"/>
                </a:lnTo>
                <a:lnTo>
                  <a:pt x="33337" y="258962"/>
                </a:lnTo>
                <a:lnTo>
                  <a:pt x="31750" y="258160"/>
                </a:lnTo>
                <a:lnTo>
                  <a:pt x="29739" y="257625"/>
                </a:lnTo>
                <a:lnTo>
                  <a:pt x="28398" y="256315"/>
                </a:lnTo>
                <a:lnTo>
                  <a:pt x="27504" y="254490"/>
                </a:lnTo>
                <a:lnTo>
                  <a:pt x="25559" y="248970"/>
                </a:lnTo>
                <a:lnTo>
                  <a:pt x="23707" y="244830"/>
                </a:lnTo>
                <a:lnTo>
                  <a:pt x="21519" y="240166"/>
                </a:lnTo>
                <a:lnTo>
                  <a:pt x="20061" y="234199"/>
                </a:lnTo>
                <a:lnTo>
                  <a:pt x="19089" y="227363"/>
                </a:lnTo>
                <a:lnTo>
                  <a:pt x="18441" y="219949"/>
                </a:lnTo>
                <a:lnTo>
                  <a:pt x="18009" y="212148"/>
                </a:lnTo>
                <a:lnTo>
                  <a:pt x="17529" y="195861"/>
                </a:lnTo>
                <a:lnTo>
                  <a:pt x="17259" y="170626"/>
                </a:lnTo>
                <a:lnTo>
                  <a:pt x="18173" y="162122"/>
                </a:lnTo>
                <a:lnTo>
                  <a:pt x="19735" y="153594"/>
                </a:lnTo>
                <a:lnTo>
                  <a:pt x="21729" y="145052"/>
                </a:lnTo>
                <a:lnTo>
                  <a:pt x="24011" y="136500"/>
                </a:lnTo>
                <a:lnTo>
                  <a:pt x="29086" y="119377"/>
                </a:lnTo>
                <a:lnTo>
                  <a:pt x="37298" y="93672"/>
                </a:lnTo>
                <a:lnTo>
                  <a:pt x="41058" y="86054"/>
                </a:lnTo>
                <a:lnTo>
                  <a:pt x="45469" y="79070"/>
                </a:lnTo>
                <a:lnTo>
                  <a:pt x="50315" y="72509"/>
                </a:lnTo>
                <a:lnTo>
                  <a:pt x="54498" y="67182"/>
                </a:lnTo>
                <a:lnTo>
                  <a:pt x="58239" y="62679"/>
                </a:lnTo>
                <a:lnTo>
                  <a:pt x="61686" y="58724"/>
                </a:lnTo>
                <a:lnTo>
                  <a:pt x="65889" y="54183"/>
                </a:lnTo>
                <a:lnTo>
                  <a:pt x="75639" y="44057"/>
                </a:lnTo>
                <a:lnTo>
                  <a:pt x="83782" y="38286"/>
                </a:lnTo>
                <a:lnTo>
                  <a:pt x="90577" y="34769"/>
                </a:lnTo>
                <a:lnTo>
                  <a:pt x="96771" y="30031"/>
                </a:lnTo>
                <a:lnTo>
                  <a:pt x="100709" y="28386"/>
                </a:lnTo>
                <a:lnTo>
                  <a:pt x="110164" y="26559"/>
                </a:lnTo>
                <a:lnTo>
                  <a:pt x="114400" y="27024"/>
                </a:lnTo>
                <a:lnTo>
                  <a:pt x="118177" y="28287"/>
                </a:lnTo>
                <a:lnTo>
                  <a:pt x="121646" y="30081"/>
                </a:lnTo>
                <a:lnTo>
                  <a:pt x="123960" y="33182"/>
                </a:lnTo>
                <a:lnTo>
                  <a:pt x="125503" y="37155"/>
                </a:lnTo>
                <a:lnTo>
                  <a:pt x="126531" y="41708"/>
                </a:lnTo>
                <a:lnTo>
                  <a:pt x="130213" y="49307"/>
                </a:lnTo>
                <a:lnTo>
                  <a:pt x="132529" y="52667"/>
                </a:lnTo>
                <a:lnTo>
                  <a:pt x="135025" y="57765"/>
                </a:lnTo>
                <a:lnTo>
                  <a:pt x="137641" y="64021"/>
                </a:lnTo>
                <a:lnTo>
                  <a:pt x="140338" y="71049"/>
                </a:lnTo>
                <a:lnTo>
                  <a:pt x="143089" y="77639"/>
                </a:lnTo>
                <a:lnTo>
                  <a:pt x="145875" y="83938"/>
                </a:lnTo>
                <a:lnTo>
                  <a:pt x="151510" y="96016"/>
                </a:lnTo>
                <a:lnTo>
                  <a:pt x="157190" y="107734"/>
                </a:lnTo>
                <a:lnTo>
                  <a:pt x="160039" y="114478"/>
                </a:lnTo>
                <a:lnTo>
                  <a:pt x="162890" y="121832"/>
                </a:lnTo>
                <a:lnTo>
                  <a:pt x="165743" y="129592"/>
                </a:lnTo>
                <a:lnTo>
                  <a:pt x="167645" y="136670"/>
                </a:lnTo>
                <a:lnTo>
                  <a:pt x="168914" y="143294"/>
                </a:lnTo>
                <a:lnTo>
                  <a:pt x="169759" y="149615"/>
                </a:lnTo>
                <a:lnTo>
                  <a:pt x="170322" y="154782"/>
                </a:lnTo>
                <a:lnTo>
                  <a:pt x="170698" y="159178"/>
                </a:lnTo>
                <a:lnTo>
                  <a:pt x="170948" y="163062"/>
                </a:lnTo>
                <a:lnTo>
                  <a:pt x="172068" y="166604"/>
                </a:lnTo>
                <a:lnTo>
                  <a:pt x="175852" y="173079"/>
                </a:lnTo>
                <a:lnTo>
                  <a:pt x="178787" y="177529"/>
                </a:lnTo>
                <a:lnTo>
                  <a:pt x="179473" y="181109"/>
                </a:lnTo>
                <a:lnTo>
                  <a:pt x="179914" y="186619"/>
                </a:lnTo>
                <a:lnTo>
                  <a:pt x="180008" y="178471"/>
                </a:lnTo>
                <a:lnTo>
                  <a:pt x="180022" y="108979"/>
                </a:lnTo>
                <a:lnTo>
                  <a:pt x="180975" y="101973"/>
                </a:lnTo>
                <a:lnTo>
                  <a:pt x="182562" y="95398"/>
                </a:lnTo>
                <a:lnTo>
                  <a:pt x="184573" y="89109"/>
                </a:lnTo>
                <a:lnTo>
                  <a:pt x="185913" y="83012"/>
                </a:lnTo>
                <a:lnTo>
                  <a:pt x="186807" y="77042"/>
                </a:lnTo>
                <a:lnTo>
                  <a:pt x="187403" y="71157"/>
                </a:lnTo>
                <a:lnTo>
                  <a:pt x="188752" y="66281"/>
                </a:lnTo>
                <a:lnTo>
                  <a:pt x="192792" y="58324"/>
                </a:lnTo>
                <a:lnTo>
                  <a:pt x="196156" y="53916"/>
                </a:lnTo>
                <a:lnTo>
                  <a:pt x="200303" y="49072"/>
                </a:lnTo>
                <a:lnTo>
                  <a:pt x="209038" y="39563"/>
                </a:lnTo>
                <a:lnTo>
                  <a:pt x="216096" y="32161"/>
                </a:lnTo>
                <a:lnTo>
                  <a:pt x="219311" y="29806"/>
                </a:lnTo>
                <a:lnTo>
                  <a:pt x="225424" y="27190"/>
                </a:lnTo>
                <a:lnTo>
                  <a:pt x="234220" y="25717"/>
                </a:lnTo>
                <a:lnTo>
                  <a:pt x="242859" y="25281"/>
                </a:lnTo>
                <a:lnTo>
                  <a:pt x="245726" y="26172"/>
                </a:lnTo>
                <a:lnTo>
                  <a:pt x="251451" y="29703"/>
                </a:lnTo>
                <a:lnTo>
                  <a:pt x="260030" y="37045"/>
                </a:lnTo>
                <a:lnTo>
                  <a:pt x="265746" y="45012"/>
                </a:lnTo>
                <a:lnTo>
                  <a:pt x="268604" y="49804"/>
                </a:lnTo>
                <a:lnTo>
                  <a:pt x="270509" y="54903"/>
                </a:lnTo>
                <a:lnTo>
                  <a:pt x="271779" y="60208"/>
                </a:lnTo>
                <a:lnTo>
                  <a:pt x="272626" y="65649"/>
                </a:lnTo>
                <a:lnTo>
                  <a:pt x="274143" y="72134"/>
                </a:lnTo>
                <a:lnTo>
                  <a:pt x="276107" y="79315"/>
                </a:lnTo>
                <a:lnTo>
                  <a:pt x="278369" y="86960"/>
                </a:lnTo>
                <a:lnTo>
                  <a:pt x="279877" y="94914"/>
                </a:lnTo>
                <a:lnTo>
                  <a:pt x="280882" y="103074"/>
                </a:lnTo>
                <a:lnTo>
                  <a:pt x="281551" y="111372"/>
                </a:lnTo>
                <a:lnTo>
                  <a:pt x="281998" y="118809"/>
                </a:lnTo>
                <a:lnTo>
                  <a:pt x="282495" y="132152"/>
                </a:lnTo>
                <a:lnTo>
                  <a:pt x="283579" y="139330"/>
                </a:lnTo>
                <a:lnTo>
                  <a:pt x="285255" y="146972"/>
                </a:lnTo>
                <a:lnTo>
                  <a:pt x="287325" y="154925"/>
                </a:lnTo>
                <a:lnTo>
                  <a:pt x="289657" y="162131"/>
                </a:lnTo>
                <a:lnTo>
                  <a:pt x="292165" y="168841"/>
                </a:lnTo>
                <a:lnTo>
                  <a:pt x="294789" y="175218"/>
                </a:lnTo>
                <a:lnTo>
                  <a:pt x="297491" y="181376"/>
                </a:lnTo>
                <a:lnTo>
                  <a:pt x="303033" y="193297"/>
                </a:lnTo>
                <a:lnTo>
                  <a:pt x="305844" y="198190"/>
                </a:lnTo>
                <a:lnTo>
                  <a:pt x="311508" y="206167"/>
                </a:lnTo>
                <a:lnTo>
                  <a:pt x="317200" y="212888"/>
                </a:lnTo>
                <a:lnTo>
                  <a:pt x="322905" y="219050"/>
                </a:lnTo>
                <a:lnTo>
                  <a:pt x="328616" y="224963"/>
                </a:lnTo>
                <a:lnTo>
                  <a:pt x="332425" y="226921"/>
                </a:lnTo>
                <a:lnTo>
                  <a:pt x="341736" y="229097"/>
                </a:lnTo>
                <a:lnTo>
                  <a:pt x="353138" y="230321"/>
                </a:lnTo>
                <a:lnTo>
                  <a:pt x="362055" y="228068"/>
                </a:lnTo>
                <a:lnTo>
                  <a:pt x="371416" y="223891"/>
                </a:lnTo>
                <a:lnTo>
                  <a:pt x="378751" y="218860"/>
                </a:lnTo>
                <a:lnTo>
                  <a:pt x="387726" y="210909"/>
                </a:lnTo>
                <a:lnTo>
                  <a:pt x="392786" y="206122"/>
                </a:lnTo>
                <a:lnTo>
                  <a:pt x="397112" y="201025"/>
                </a:lnTo>
                <a:lnTo>
                  <a:pt x="400949" y="195723"/>
                </a:lnTo>
                <a:lnTo>
                  <a:pt x="404459" y="190282"/>
                </a:lnTo>
                <a:lnTo>
                  <a:pt x="408704" y="184751"/>
                </a:lnTo>
                <a:lnTo>
                  <a:pt x="413439" y="179158"/>
                </a:lnTo>
                <a:lnTo>
                  <a:pt x="418501" y="173524"/>
                </a:lnTo>
                <a:lnTo>
                  <a:pt x="423781" y="166911"/>
                </a:lnTo>
                <a:lnTo>
                  <a:pt x="429205" y="159645"/>
                </a:lnTo>
                <a:lnTo>
                  <a:pt x="434727" y="151943"/>
                </a:lnTo>
                <a:lnTo>
                  <a:pt x="439360" y="144904"/>
                </a:lnTo>
                <a:lnTo>
                  <a:pt x="443402" y="138306"/>
                </a:lnTo>
                <a:lnTo>
                  <a:pt x="447049" y="132002"/>
                </a:lnTo>
                <a:lnTo>
                  <a:pt x="450432" y="124942"/>
                </a:lnTo>
                <a:lnTo>
                  <a:pt x="453640" y="117378"/>
                </a:lnTo>
                <a:lnTo>
                  <a:pt x="456732" y="109478"/>
                </a:lnTo>
                <a:lnTo>
                  <a:pt x="462707" y="93080"/>
                </a:lnTo>
                <a:lnTo>
                  <a:pt x="465634" y="84707"/>
                </a:lnTo>
                <a:lnTo>
                  <a:pt x="467585" y="77219"/>
                </a:lnTo>
                <a:lnTo>
                  <a:pt x="468886" y="70323"/>
                </a:lnTo>
                <a:lnTo>
                  <a:pt x="469753" y="63820"/>
                </a:lnTo>
                <a:lnTo>
                  <a:pt x="471284" y="57580"/>
                </a:lnTo>
                <a:lnTo>
                  <a:pt x="473256" y="51515"/>
                </a:lnTo>
                <a:lnTo>
                  <a:pt x="475524" y="45566"/>
                </a:lnTo>
                <a:lnTo>
                  <a:pt x="477036" y="40648"/>
                </a:lnTo>
                <a:lnTo>
                  <a:pt x="478716" y="32644"/>
                </a:lnTo>
                <a:lnTo>
                  <a:pt x="478211" y="28223"/>
                </a:lnTo>
                <a:lnTo>
                  <a:pt x="476922" y="23371"/>
                </a:lnTo>
                <a:lnTo>
                  <a:pt x="475111" y="18232"/>
                </a:lnTo>
                <a:lnTo>
                  <a:pt x="472950" y="13853"/>
                </a:lnTo>
                <a:lnTo>
                  <a:pt x="468010" y="6447"/>
                </a:lnTo>
                <a:lnTo>
                  <a:pt x="464424" y="1474"/>
                </a:lnTo>
                <a:lnTo>
                  <a:pt x="462016" y="776"/>
                </a:lnTo>
                <a:lnTo>
                  <a:pt x="454261" y="0"/>
                </a:lnTo>
                <a:lnTo>
                  <a:pt x="450477" y="746"/>
                </a:lnTo>
                <a:lnTo>
                  <a:pt x="443735" y="4114"/>
                </a:lnTo>
                <a:lnTo>
                  <a:pt x="434583" y="11366"/>
                </a:lnTo>
                <a:lnTo>
                  <a:pt x="425839" y="19547"/>
                </a:lnTo>
                <a:lnTo>
                  <a:pt x="412665" y="32554"/>
                </a:lnTo>
                <a:lnTo>
                  <a:pt x="408460" y="37688"/>
                </a:lnTo>
                <a:lnTo>
                  <a:pt x="404704" y="43016"/>
                </a:lnTo>
                <a:lnTo>
                  <a:pt x="401248" y="48473"/>
                </a:lnTo>
                <a:lnTo>
                  <a:pt x="398943" y="54016"/>
                </a:lnTo>
                <a:lnTo>
                  <a:pt x="397407" y="59616"/>
                </a:lnTo>
                <a:lnTo>
                  <a:pt x="396383" y="65255"/>
                </a:lnTo>
                <a:lnTo>
                  <a:pt x="394747" y="71872"/>
                </a:lnTo>
                <a:lnTo>
                  <a:pt x="392705" y="79140"/>
                </a:lnTo>
                <a:lnTo>
                  <a:pt x="390390" y="86843"/>
                </a:lnTo>
                <a:lnTo>
                  <a:pt x="388848" y="93884"/>
                </a:lnTo>
                <a:lnTo>
                  <a:pt x="387819" y="100482"/>
                </a:lnTo>
                <a:lnTo>
                  <a:pt x="387133" y="106787"/>
                </a:lnTo>
                <a:lnTo>
                  <a:pt x="387629" y="113847"/>
                </a:lnTo>
                <a:lnTo>
                  <a:pt x="388912" y="121411"/>
                </a:lnTo>
                <a:lnTo>
                  <a:pt x="390719" y="129311"/>
                </a:lnTo>
                <a:lnTo>
                  <a:pt x="392877" y="136483"/>
                </a:lnTo>
                <a:lnTo>
                  <a:pt x="395268" y="143170"/>
                </a:lnTo>
                <a:lnTo>
                  <a:pt x="397814" y="149532"/>
                </a:lnTo>
                <a:lnTo>
                  <a:pt x="400465" y="155679"/>
                </a:lnTo>
                <a:lnTo>
                  <a:pt x="405949" y="167588"/>
                </a:lnTo>
                <a:lnTo>
                  <a:pt x="409697" y="172479"/>
                </a:lnTo>
                <a:lnTo>
                  <a:pt x="418943" y="180453"/>
                </a:lnTo>
                <a:lnTo>
                  <a:pt x="426862" y="187172"/>
                </a:lnTo>
                <a:lnTo>
                  <a:pt x="434509" y="193332"/>
                </a:lnTo>
                <a:lnTo>
                  <a:pt x="444257" y="199246"/>
                </a:lnTo>
                <a:lnTo>
                  <a:pt x="454940" y="205049"/>
                </a:lnTo>
                <a:lnTo>
                  <a:pt x="460456" y="207930"/>
                </a:lnTo>
                <a:lnTo>
                  <a:pt x="471665" y="211131"/>
                </a:lnTo>
                <a:lnTo>
                  <a:pt x="477320" y="211985"/>
                </a:lnTo>
                <a:lnTo>
                  <a:pt x="488685" y="210393"/>
                </a:lnTo>
                <a:lnTo>
                  <a:pt x="503253" y="206682"/>
                </a:lnTo>
                <a:lnTo>
                  <a:pt x="506952" y="206161"/>
                </a:lnTo>
                <a:lnTo>
                  <a:pt x="510370" y="204862"/>
                </a:lnTo>
                <a:lnTo>
                  <a:pt x="513602" y="203043"/>
                </a:lnTo>
                <a:lnTo>
                  <a:pt x="522922" y="1965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05"/>
          <p:cNvSpPr/>
          <p:nvPr/>
        </p:nvSpPr>
        <p:spPr>
          <a:xfrm>
            <a:off x="5703607" y="3094825"/>
            <a:ext cx="325719" cy="290798"/>
          </a:xfrm>
          <a:custGeom>
            <a:avLst/>
            <a:gdLst/>
            <a:ahLst/>
            <a:cxnLst/>
            <a:rect l="0" t="0" r="0" b="0"/>
            <a:pathLst>
              <a:path w="325719" h="290798">
                <a:moveTo>
                  <a:pt x="85688" y="111289"/>
                </a:moveTo>
                <a:lnTo>
                  <a:pt x="81137" y="111289"/>
                </a:lnTo>
                <a:lnTo>
                  <a:pt x="78844" y="110337"/>
                </a:lnTo>
                <a:lnTo>
                  <a:pt x="70087" y="103909"/>
                </a:lnTo>
                <a:lnTo>
                  <a:pt x="66689" y="103247"/>
                </a:lnTo>
                <a:lnTo>
                  <a:pt x="64449" y="103070"/>
                </a:lnTo>
                <a:lnTo>
                  <a:pt x="56881" y="105414"/>
                </a:lnTo>
                <a:lnTo>
                  <a:pt x="48119" y="109631"/>
                </a:lnTo>
                <a:lnTo>
                  <a:pt x="41051" y="114680"/>
                </a:lnTo>
                <a:lnTo>
                  <a:pt x="31716" y="122877"/>
                </a:lnTo>
                <a:lnTo>
                  <a:pt x="29704" y="125682"/>
                </a:lnTo>
                <a:lnTo>
                  <a:pt x="27468" y="131339"/>
                </a:lnTo>
                <a:lnTo>
                  <a:pt x="21395" y="139568"/>
                </a:lnTo>
                <a:lnTo>
                  <a:pt x="17108" y="144429"/>
                </a:lnTo>
                <a:lnTo>
                  <a:pt x="14251" y="149575"/>
                </a:lnTo>
                <a:lnTo>
                  <a:pt x="12345" y="154911"/>
                </a:lnTo>
                <a:lnTo>
                  <a:pt x="11075" y="160373"/>
                </a:lnTo>
                <a:lnTo>
                  <a:pt x="9276" y="165919"/>
                </a:lnTo>
                <a:lnTo>
                  <a:pt x="7124" y="171522"/>
                </a:lnTo>
                <a:lnTo>
                  <a:pt x="4737" y="177162"/>
                </a:lnTo>
                <a:lnTo>
                  <a:pt x="3145" y="182827"/>
                </a:lnTo>
                <a:lnTo>
                  <a:pt x="2085" y="188509"/>
                </a:lnTo>
                <a:lnTo>
                  <a:pt x="1377" y="194202"/>
                </a:lnTo>
                <a:lnTo>
                  <a:pt x="905" y="200854"/>
                </a:lnTo>
                <a:lnTo>
                  <a:pt x="591" y="208147"/>
                </a:lnTo>
                <a:lnTo>
                  <a:pt x="149" y="229523"/>
                </a:lnTo>
                <a:lnTo>
                  <a:pt x="0" y="253813"/>
                </a:lnTo>
                <a:lnTo>
                  <a:pt x="940" y="258692"/>
                </a:lnTo>
                <a:lnTo>
                  <a:pt x="4524" y="266655"/>
                </a:lnTo>
                <a:lnTo>
                  <a:pt x="9293" y="273368"/>
                </a:lnTo>
                <a:lnTo>
                  <a:pt x="14586" y="279527"/>
                </a:lnTo>
                <a:lnTo>
                  <a:pt x="24031" y="289572"/>
                </a:lnTo>
                <a:lnTo>
                  <a:pt x="25533" y="290152"/>
                </a:lnTo>
                <a:lnTo>
                  <a:pt x="29742" y="290797"/>
                </a:lnTo>
                <a:lnTo>
                  <a:pt x="32198" y="290016"/>
                </a:lnTo>
                <a:lnTo>
                  <a:pt x="37467" y="286608"/>
                </a:lnTo>
                <a:lnTo>
                  <a:pt x="45788" y="279335"/>
                </a:lnTo>
                <a:lnTo>
                  <a:pt x="54286" y="271148"/>
                </a:lnTo>
                <a:lnTo>
                  <a:pt x="59984" y="262983"/>
                </a:lnTo>
                <a:lnTo>
                  <a:pt x="62837" y="258138"/>
                </a:lnTo>
                <a:lnTo>
                  <a:pt x="65692" y="253004"/>
                </a:lnTo>
                <a:lnTo>
                  <a:pt x="71403" y="242219"/>
                </a:lnTo>
                <a:lnTo>
                  <a:pt x="73307" y="235723"/>
                </a:lnTo>
                <a:lnTo>
                  <a:pt x="74576" y="228535"/>
                </a:lnTo>
                <a:lnTo>
                  <a:pt x="75422" y="220886"/>
                </a:lnTo>
                <a:lnTo>
                  <a:pt x="76939" y="213881"/>
                </a:lnTo>
                <a:lnTo>
                  <a:pt x="78903" y="207307"/>
                </a:lnTo>
                <a:lnTo>
                  <a:pt x="83625" y="193969"/>
                </a:lnTo>
                <a:lnTo>
                  <a:pt x="88898" y="178516"/>
                </a:lnTo>
                <a:lnTo>
                  <a:pt x="90685" y="171347"/>
                </a:lnTo>
                <a:lnTo>
                  <a:pt x="91877" y="164663"/>
                </a:lnTo>
                <a:lnTo>
                  <a:pt x="92672" y="158302"/>
                </a:lnTo>
                <a:lnTo>
                  <a:pt x="93201" y="151204"/>
                </a:lnTo>
                <a:lnTo>
                  <a:pt x="93554" y="143614"/>
                </a:lnTo>
                <a:lnTo>
                  <a:pt x="93790" y="135697"/>
                </a:lnTo>
                <a:lnTo>
                  <a:pt x="92994" y="127561"/>
                </a:lnTo>
                <a:lnTo>
                  <a:pt x="91511" y="119280"/>
                </a:lnTo>
                <a:lnTo>
                  <a:pt x="89570" y="110901"/>
                </a:lnTo>
                <a:lnTo>
                  <a:pt x="87323" y="103411"/>
                </a:lnTo>
                <a:lnTo>
                  <a:pt x="84873" y="96512"/>
                </a:lnTo>
                <a:lnTo>
                  <a:pt x="82287" y="90008"/>
                </a:lnTo>
                <a:lnTo>
                  <a:pt x="79611" y="83767"/>
                </a:lnTo>
                <a:lnTo>
                  <a:pt x="74096" y="71752"/>
                </a:lnTo>
                <a:lnTo>
                  <a:pt x="72245" y="65881"/>
                </a:lnTo>
                <a:lnTo>
                  <a:pt x="71011" y="60063"/>
                </a:lnTo>
                <a:lnTo>
                  <a:pt x="70189" y="54278"/>
                </a:lnTo>
                <a:lnTo>
                  <a:pt x="68687" y="48517"/>
                </a:lnTo>
                <a:lnTo>
                  <a:pt x="66734" y="42771"/>
                </a:lnTo>
                <a:lnTo>
                  <a:pt x="64480" y="37036"/>
                </a:lnTo>
                <a:lnTo>
                  <a:pt x="59434" y="28123"/>
                </a:lnTo>
                <a:lnTo>
                  <a:pt x="54970" y="20987"/>
                </a:lnTo>
                <a:lnTo>
                  <a:pt x="52985" y="14640"/>
                </a:lnTo>
                <a:lnTo>
                  <a:pt x="51868" y="5712"/>
                </a:lnTo>
                <a:lnTo>
                  <a:pt x="51410" y="0"/>
                </a:lnTo>
                <a:lnTo>
                  <a:pt x="51399" y="11792"/>
                </a:lnTo>
                <a:lnTo>
                  <a:pt x="52351" y="14478"/>
                </a:lnTo>
                <a:lnTo>
                  <a:pt x="55949" y="20002"/>
                </a:lnTo>
                <a:lnTo>
                  <a:pt x="60723" y="28173"/>
                </a:lnTo>
                <a:lnTo>
                  <a:pt x="63330" y="33018"/>
                </a:lnTo>
                <a:lnTo>
                  <a:pt x="65067" y="39106"/>
                </a:lnTo>
                <a:lnTo>
                  <a:pt x="66226" y="46022"/>
                </a:lnTo>
                <a:lnTo>
                  <a:pt x="66998" y="53491"/>
                </a:lnTo>
                <a:lnTo>
                  <a:pt x="68465" y="61327"/>
                </a:lnTo>
                <a:lnTo>
                  <a:pt x="70396" y="69409"/>
                </a:lnTo>
                <a:lnTo>
                  <a:pt x="72636" y="77654"/>
                </a:lnTo>
                <a:lnTo>
                  <a:pt x="74129" y="86008"/>
                </a:lnTo>
                <a:lnTo>
                  <a:pt x="75124" y="94435"/>
                </a:lnTo>
                <a:lnTo>
                  <a:pt x="75788" y="102911"/>
                </a:lnTo>
                <a:lnTo>
                  <a:pt x="77183" y="111419"/>
                </a:lnTo>
                <a:lnTo>
                  <a:pt x="79065" y="119948"/>
                </a:lnTo>
                <a:lnTo>
                  <a:pt x="81272" y="128492"/>
                </a:lnTo>
                <a:lnTo>
                  <a:pt x="83697" y="137045"/>
                </a:lnTo>
                <a:lnTo>
                  <a:pt x="88930" y="154169"/>
                </a:lnTo>
                <a:lnTo>
                  <a:pt x="92612" y="162736"/>
                </a:lnTo>
                <a:lnTo>
                  <a:pt x="96971" y="171305"/>
                </a:lnTo>
                <a:lnTo>
                  <a:pt x="105943" y="187493"/>
                </a:lnTo>
                <a:lnTo>
                  <a:pt x="116348" y="207317"/>
                </a:lnTo>
                <a:lnTo>
                  <a:pt x="122492" y="219373"/>
                </a:lnTo>
                <a:lnTo>
                  <a:pt x="126416" y="225256"/>
                </a:lnTo>
                <a:lnTo>
                  <a:pt x="130938" y="231082"/>
                </a:lnTo>
                <a:lnTo>
                  <a:pt x="135857" y="236871"/>
                </a:lnTo>
                <a:lnTo>
                  <a:pt x="143863" y="245843"/>
                </a:lnTo>
                <a:lnTo>
                  <a:pt x="151548" y="253006"/>
                </a:lnTo>
                <a:lnTo>
                  <a:pt x="161314" y="259365"/>
                </a:lnTo>
                <a:lnTo>
                  <a:pt x="169465" y="262826"/>
                </a:lnTo>
                <a:lnTo>
                  <a:pt x="177214" y="264364"/>
                </a:lnTo>
                <a:lnTo>
                  <a:pt x="187009" y="265048"/>
                </a:lnTo>
                <a:lnTo>
                  <a:pt x="194131" y="265433"/>
                </a:lnTo>
                <a:lnTo>
                  <a:pt x="200877" y="262983"/>
                </a:lnTo>
                <a:lnTo>
                  <a:pt x="209273" y="258719"/>
                </a:lnTo>
                <a:lnTo>
                  <a:pt x="216180" y="253648"/>
                </a:lnTo>
                <a:lnTo>
                  <a:pt x="222424" y="245680"/>
                </a:lnTo>
                <a:lnTo>
                  <a:pt x="225423" y="240888"/>
                </a:lnTo>
                <a:lnTo>
                  <a:pt x="228374" y="235789"/>
                </a:lnTo>
                <a:lnTo>
                  <a:pt x="234194" y="225043"/>
                </a:lnTo>
                <a:lnTo>
                  <a:pt x="248554" y="196943"/>
                </a:lnTo>
                <a:lnTo>
                  <a:pt x="251415" y="191251"/>
                </a:lnTo>
                <a:lnTo>
                  <a:pt x="253323" y="185553"/>
                </a:lnTo>
                <a:lnTo>
                  <a:pt x="254594" y="179848"/>
                </a:lnTo>
                <a:lnTo>
                  <a:pt x="255442" y="174140"/>
                </a:lnTo>
                <a:lnTo>
                  <a:pt x="256960" y="168430"/>
                </a:lnTo>
                <a:lnTo>
                  <a:pt x="258924" y="162718"/>
                </a:lnTo>
                <a:lnTo>
                  <a:pt x="261186" y="157005"/>
                </a:lnTo>
                <a:lnTo>
                  <a:pt x="261741" y="151292"/>
                </a:lnTo>
                <a:lnTo>
                  <a:pt x="261159" y="145578"/>
                </a:lnTo>
                <a:lnTo>
                  <a:pt x="259819" y="139863"/>
                </a:lnTo>
                <a:lnTo>
                  <a:pt x="258329" y="130974"/>
                </a:lnTo>
                <a:lnTo>
                  <a:pt x="257932" y="127270"/>
                </a:lnTo>
                <a:lnTo>
                  <a:pt x="256715" y="124801"/>
                </a:lnTo>
                <a:lnTo>
                  <a:pt x="254951" y="123154"/>
                </a:lnTo>
                <a:lnTo>
                  <a:pt x="252822" y="122057"/>
                </a:lnTo>
                <a:lnTo>
                  <a:pt x="251403" y="120373"/>
                </a:lnTo>
                <a:lnTo>
                  <a:pt x="250457" y="118298"/>
                </a:lnTo>
                <a:lnTo>
                  <a:pt x="248676" y="111700"/>
                </a:lnTo>
                <a:lnTo>
                  <a:pt x="248580" y="120669"/>
                </a:lnTo>
                <a:lnTo>
                  <a:pt x="248568" y="136002"/>
                </a:lnTo>
                <a:lnTo>
                  <a:pt x="249519" y="141100"/>
                </a:lnTo>
                <a:lnTo>
                  <a:pt x="251106" y="146403"/>
                </a:lnTo>
                <a:lnTo>
                  <a:pt x="253117" y="151844"/>
                </a:lnTo>
                <a:lnTo>
                  <a:pt x="254457" y="157376"/>
                </a:lnTo>
                <a:lnTo>
                  <a:pt x="255351" y="162969"/>
                </a:lnTo>
                <a:lnTo>
                  <a:pt x="255946" y="168602"/>
                </a:lnTo>
                <a:lnTo>
                  <a:pt x="257296" y="174263"/>
                </a:lnTo>
                <a:lnTo>
                  <a:pt x="259148" y="179942"/>
                </a:lnTo>
                <a:lnTo>
                  <a:pt x="261335" y="185633"/>
                </a:lnTo>
                <a:lnTo>
                  <a:pt x="266306" y="199576"/>
                </a:lnTo>
                <a:lnTo>
                  <a:pt x="268965" y="207295"/>
                </a:lnTo>
                <a:lnTo>
                  <a:pt x="271690" y="213393"/>
                </a:lnTo>
                <a:lnTo>
                  <a:pt x="274459" y="218411"/>
                </a:lnTo>
                <a:lnTo>
                  <a:pt x="280076" y="227479"/>
                </a:lnTo>
                <a:lnTo>
                  <a:pt x="282907" y="232564"/>
                </a:lnTo>
                <a:lnTo>
                  <a:pt x="285747" y="237859"/>
                </a:lnTo>
                <a:lnTo>
                  <a:pt x="291443" y="246283"/>
                </a:lnTo>
                <a:lnTo>
                  <a:pt x="294296" y="249863"/>
                </a:lnTo>
                <a:lnTo>
                  <a:pt x="297149" y="252249"/>
                </a:lnTo>
                <a:lnTo>
                  <a:pt x="300005" y="253840"/>
                </a:lnTo>
                <a:lnTo>
                  <a:pt x="306880" y="256394"/>
                </a:lnTo>
                <a:lnTo>
                  <a:pt x="315082" y="256898"/>
                </a:lnTo>
                <a:lnTo>
                  <a:pt x="325718" y="2570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06"/>
          <p:cNvSpPr/>
          <p:nvPr/>
        </p:nvSpPr>
        <p:spPr>
          <a:xfrm>
            <a:off x="6106491" y="3190707"/>
            <a:ext cx="188582" cy="169282"/>
          </a:xfrm>
          <a:custGeom>
            <a:avLst/>
            <a:gdLst/>
            <a:ahLst/>
            <a:cxnLst/>
            <a:rect l="0" t="0" r="0" b="0"/>
            <a:pathLst>
              <a:path w="188582" h="169282">
                <a:moveTo>
                  <a:pt x="85711" y="6835"/>
                </a:moveTo>
                <a:lnTo>
                  <a:pt x="64473" y="6835"/>
                </a:lnTo>
                <a:lnTo>
                  <a:pt x="62027" y="7788"/>
                </a:lnTo>
                <a:lnTo>
                  <a:pt x="56770" y="11386"/>
                </a:lnTo>
                <a:lnTo>
                  <a:pt x="51258" y="13620"/>
                </a:lnTo>
                <a:lnTo>
                  <a:pt x="48455" y="14216"/>
                </a:lnTo>
                <a:lnTo>
                  <a:pt x="44681" y="15566"/>
                </a:lnTo>
                <a:lnTo>
                  <a:pt x="40260" y="17418"/>
                </a:lnTo>
                <a:lnTo>
                  <a:pt x="35408" y="19605"/>
                </a:lnTo>
                <a:lnTo>
                  <a:pt x="31221" y="22969"/>
                </a:lnTo>
                <a:lnTo>
                  <a:pt x="27477" y="27116"/>
                </a:lnTo>
                <a:lnTo>
                  <a:pt x="24028" y="31786"/>
                </a:lnTo>
                <a:lnTo>
                  <a:pt x="20777" y="35851"/>
                </a:lnTo>
                <a:lnTo>
                  <a:pt x="17656" y="39514"/>
                </a:lnTo>
                <a:lnTo>
                  <a:pt x="14624" y="42909"/>
                </a:lnTo>
                <a:lnTo>
                  <a:pt x="11650" y="47077"/>
                </a:lnTo>
                <a:lnTo>
                  <a:pt x="8714" y="51760"/>
                </a:lnTo>
                <a:lnTo>
                  <a:pt x="5805" y="56788"/>
                </a:lnTo>
                <a:lnTo>
                  <a:pt x="3865" y="62044"/>
                </a:lnTo>
                <a:lnTo>
                  <a:pt x="2572" y="67454"/>
                </a:lnTo>
                <a:lnTo>
                  <a:pt x="1710" y="72965"/>
                </a:lnTo>
                <a:lnTo>
                  <a:pt x="1136" y="78544"/>
                </a:lnTo>
                <a:lnTo>
                  <a:pt x="752" y="84169"/>
                </a:lnTo>
                <a:lnTo>
                  <a:pt x="497" y="89823"/>
                </a:lnTo>
                <a:lnTo>
                  <a:pt x="213" y="101186"/>
                </a:lnTo>
                <a:lnTo>
                  <a:pt x="0" y="136590"/>
                </a:lnTo>
                <a:lnTo>
                  <a:pt x="948" y="140963"/>
                </a:lnTo>
                <a:lnTo>
                  <a:pt x="2532" y="145784"/>
                </a:lnTo>
                <a:lnTo>
                  <a:pt x="4541" y="150902"/>
                </a:lnTo>
                <a:lnTo>
                  <a:pt x="6832" y="154315"/>
                </a:lnTo>
                <a:lnTo>
                  <a:pt x="9313" y="156590"/>
                </a:lnTo>
                <a:lnTo>
                  <a:pt x="14609" y="160070"/>
                </a:lnTo>
                <a:lnTo>
                  <a:pt x="20137" y="164792"/>
                </a:lnTo>
                <a:lnTo>
                  <a:pt x="22946" y="166432"/>
                </a:lnTo>
                <a:lnTo>
                  <a:pt x="28605" y="168255"/>
                </a:lnTo>
                <a:lnTo>
                  <a:pt x="34296" y="169065"/>
                </a:lnTo>
                <a:lnTo>
                  <a:pt x="37146" y="169281"/>
                </a:lnTo>
                <a:lnTo>
                  <a:pt x="40000" y="168472"/>
                </a:lnTo>
                <a:lnTo>
                  <a:pt x="45710" y="165034"/>
                </a:lnTo>
                <a:lnTo>
                  <a:pt x="51423" y="160331"/>
                </a:lnTo>
                <a:lnTo>
                  <a:pt x="57137" y="155065"/>
                </a:lnTo>
                <a:lnTo>
                  <a:pt x="62851" y="149550"/>
                </a:lnTo>
                <a:lnTo>
                  <a:pt x="65709" y="145793"/>
                </a:lnTo>
                <a:lnTo>
                  <a:pt x="68566" y="141384"/>
                </a:lnTo>
                <a:lnTo>
                  <a:pt x="71423" y="136539"/>
                </a:lnTo>
                <a:lnTo>
                  <a:pt x="75234" y="131405"/>
                </a:lnTo>
                <a:lnTo>
                  <a:pt x="79679" y="126076"/>
                </a:lnTo>
                <a:lnTo>
                  <a:pt x="84547" y="120619"/>
                </a:lnTo>
                <a:lnTo>
                  <a:pt x="87792" y="115076"/>
                </a:lnTo>
                <a:lnTo>
                  <a:pt x="89956" y="109476"/>
                </a:lnTo>
                <a:lnTo>
                  <a:pt x="91399" y="103837"/>
                </a:lnTo>
                <a:lnTo>
                  <a:pt x="93313" y="98173"/>
                </a:lnTo>
                <a:lnTo>
                  <a:pt x="95541" y="92492"/>
                </a:lnTo>
                <a:lnTo>
                  <a:pt x="97979" y="86800"/>
                </a:lnTo>
                <a:lnTo>
                  <a:pt x="99605" y="81100"/>
                </a:lnTo>
                <a:lnTo>
                  <a:pt x="100689" y="75395"/>
                </a:lnTo>
                <a:lnTo>
                  <a:pt x="101411" y="69687"/>
                </a:lnTo>
                <a:lnTo>
                  <a:pt x="101893" y="63976"/>
                </a:lnTo>
                <a:lnTo>
                  <a:pt x="102214" y="58264"/>
                </a:lnTo>
                <a:lnTo>
                  <a:pt x="102571" y="46838"/>
                </a:lnTo>
                <a:lnTo>
                  <a:pt x="102839" y="16160"/>
                </a:lnTo>
                <a:lnTo>
                  <a:pt x="102845" y="13052"/>
                </a:lnTo>
                <a:lnTo>
                  <a:pt x="101896" y="10027"/>
                </a:lnTo>
                <a:lnTo>
                  <a:pt x="100311" y="7058"/>
                </a:lnTo>
                <a:lnTo>
                  <a:pt x="95475" y="0"/>
                </a:lnTo>
                <a:lnTo>
                  <a:pt x="95077" y="373"/>
                </a:lnTo>
                <a:lnTo>
                  <a:pt x="94636" y="3328"/>
                </a:lnTo>
                <a:lnTo>
                  <a:pt x="94440" y="7816"/>
                </a:lnTo>
                <a:lnTo>
                  <a:pt x="94388" y="10347"/>
                </a:lnTo>
                <a:lnTo>
                  <a:pt x="95306" y="12986"/>
                </a:lnTo>
                <a:lnTo>
                  <a:pt x="96870" y="15699"/>
                </a:lnTo>
                <a:lnTo>
                  <a:pt x="98865" y="18459"/>
                </a:lnTo>
                <a:lnTo>
                  <a:pt x="100196" y="21252"/>
                </a:lnTo>
                <a:lnTo>
                  <a:pt x="101082" y="24066"/>
                </a:lnTo>
                <a:lnTo>
                  <a:pt x="101673" y="26895"/>
                </a:lnTo>
                <a:lnTo>
                  <a:pt x="103020" y="30686"/>
                </a:lnTo>
                <a:lnTo>
                  <a:pt x="104870" y="35118"/>
                </a:lnTo>
                <a:lnTo>
                  <a:pt x="107056" y="39978"/>
                </a:lnTo>
                <a:lnTo>
                  <a:pt x="112025" y="50458"/>
                </a:lnTo>
                <a:lnTo>
                  <a:pt x="114684" y="55920"/>
                </a:lnTo>
                <a:lnTo>
                  <a:pt x="116456" y="62418"/>
                </a:lnTo>
                <a:lnTo>
                  <a:pt x="117638" y="69608"/>
                </a:lnTo>
                <a:lnTo>
                  <a:pt x="118425" y="77259"/>
                </a:lnTo>
                <a:lnTo>
                  <a:pt x="119903" y="83312"/>
                </a:lnTo>
                <a:lnTo>
                  <a:pt x="121841" y="88299"/>
                </a:lnTo>
                <a:lnTo>
                  <a:pt x="129119" y="102410"/>
                </a:lnTo>
                <a:lnTo>
                  <a:pt x="131794" y="107699"/>
                </a:lnTo>
                <a:lnTo>
                  <a:pt x="134531" y="112178"/>
                </a:lnTo>
                <a:lnTo>
                  <a:pt x="137308" y="116116"/>
                </a:lnTo>
                <a:lnTo>
                  <a:pt x="140111" y="119694"/>
                </a:lnTo>
                <a:lnTo>
                  <a:pt x="142933" y="123032"/>
                </a:lnTo>
                <a:lnTo>
                  <a:pt x="145767" y="126210"/>
                </a:lnTo>
                <a:lnTo>
                  <a:pt x="151454" y="132280"/>
                </a:lnTo>
                <a:lnTo>
                  <a:pt x="157158" y="138154"/>
                </a:lnTo>
                <a:lnTo>
                  <a:pt x="160965" y="140101"/>
                </a:lnTo>
                <a:lnTo>
                  <a:pt x="165408" y="141399"/>
                </a:lnTo>
                <a:lnTo>
                  <a:pt x="170275" y="142264"/>
                </a:lnTo>
                <a:lnTo>
                  <a:pt x="174472" y="142841"/>
                </a:lnTo>
                <a:lnTo>
                  <a:pt x="178223" y="143226"/>
                </a:lnTo>
                <a:lnTo>
                  <a:pt x="188581" y="1439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07"/>
          <p:cNvSpPr/>
          <p:nvPr/>
        </p:nvSpPr>
        <p:spPr>
          <a:xfrm>
            <a:off x="6346507" y="3163252"/>
            <a:ext cx="291466" cy="188542"/>
          </a:xfrm>
          <a:custGeom>
            <a:avLst/>
            <a:gdLst/>
            <a:ahLst/>
            <a:cxnLst/>
            <a:rect l="0" t="0" r="0" b="0"/>
            <a:pathLst>
              <a:path w="291466" h="188542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8731" y="15575"/>
                </a:lnTo>
                <a:lnTo>
                  <a:pt x="10583" y="19908"/>
                </a:lnTo>
                <a:lnTo>
                  <a:pt x="15181" y="29803"/>
                </a:lnTo>
                <a:lnTo>
                  <a:pt x="20400" y="40551"/>
                </a:lnTo>
                <a:lnTo>
                  <a:pt x="22172" y="47037"/>
                </a:lnTo>
                <a:lnTo>
                  <a:pt x="23354" y="54218"/>
                </a:lnTo>
                <a:lnTo>
                  <a:pt x="24142" y="61863"/>
                </a:lnTo>
                <a:lnTo>
                  <a:pt x="25620" y="68864"/>
                </a:lnTo>
                <a:lnTo>
                  <a:pt x="27557" y="75437"/>
                </a:lnTo>
                <a:lnTo>
                  <a:pt x="34835" y="96329"/>
                </a:lnTo>
                <a:lnTo>
                  <a:pt x="37511" y="104225"/>
                </a:lnTo>
                <a:lnTo>
                  <a:pt x="39295" y="110441"/>
                </a:lnTo>
                <a:lnTo>
                  <a:pt x="40484" y="115537"/>
                </a:lnTo>
                <a:lnTo>
                  <a:pt x="41277" y="119887"/>
                </a:lnTo>
                <a:lnTo>
                  <a:pt x="42758" y="124693"/>
                </a:lnTo>
                <a:lnTo>
                  <a:pt x="44698" y="129801"/>
                </a:lnTo>
                <a:lnTo>
                  <a:pt x="46944" y="135111"/>
                </a:lnTo>
                <a:lnTo>
                  <a:pt x="48441" y="139604"/>
                </a:lnTo>
                <a:lnTo>
                  <a:pt x="49439" y="143552"/>
                </a:lnTo>
                <a:lnTo>
                  <a:pt x="50104" y="147137"/>
                </a:lnTo>
                <a:lnTo>
                  <a:pt x="51500" y="150479"/>
                </a:lnTo>
                <a:lnTo>
                  <a:pt x="53384" y="153659"/>
                </a:lnTo>
                <a:lnTo>
                  <a:pt x="58699" y="161057"/>
                </a:lnTo>
                <a:lnTo>
                  <a:pt x="59426" y="164608"/>
                </a:lnTo>
                <a:lnTo>
                  <a:pt x="59893" y="170099"/>
                </a:lnTo>
                <a:lnTo>
                  <a:pt x="59992" y="164487"/>
                </a:lnTo>
                <a:lnTo>
                  <a:pt x="59998" y="163951"/>
                </a:lnTo>
                <a:lnTo>
                  <a:pt x="55454" y="158645"/>
                </a:lnTo>
                <a:lnTo>
                  <a:pt x="54114" y="155293"/>
                </a:lnTo>
                <a:lnTo>
                  <a:pt x="53221" y="151154"/>
                </a:lnTo>
                <a:lnTo>
                  <a:pt x="52626" y="146489"/>
                </a:lnTo>
                <a:lnTo>
                  <a:pt x="52229" y="141474"/>
                </a:lnTo>
                <a:lnTo>
                  <a:pt x="51964" y="136226"/>
                </a:lnTo>
                <a:lnTo>
                  <a:pt x="51788" y="130823"/>
                </a:lnTo>
                <a:lnTo>
                  <a:pt x="51540" y="109565"/>
                </a:lnTo>
                <a:lnTo>
                  <a:pt x="52457" y="102571"/>
                </a:lnTo>
                <a:lnTo>
                  <a:pt x="54021" y="96003"/>
                </a:lnTo>
                <a:lnTo>
                  <a:pt x="63376" y="67224"/>
                </a:lnTo>
                <a:lnTo>
                  <a:pt x="66063" y="60056"/>
                </a:lnTo>
                <a:lnTo>
                  <a:pt x="68807" y="53372"/>
                </a:lnTo>
                <a:lnTo>
                  <a:pt x="71589" y="47011"/>
                </a:lnTo>
                <a:lnTo>
                  <a:pt x="75349" y="40866"/>
                </a:lnTo>
                <a:lnTo>
                  <a:pt x="79760" y="34864"/>
                </a:lnTo>
                <a:lnTo>
                  <a:pt x="84606" y="28958"/>
                </a:lnTo>
                <a:lnTo>
                  <a:pt x="88789" y="24067"/>
                </a:lnTo>
                <a:lnTo>
                  <a:pt x="92530" y="19855"/>
                </a:lnTo>
                <a:lnTo>
                  <a:pt x="95977" y="16094"/>
                </a:lnTo>
                <a:lnTo>
                  <a:pt x="100180" y="13587"/>
                </a:lnTo>
                <a:lnTo>
                  <a:pt x="104887" y="11916"/>
                </a:lnTo>
                <a:lnTo>
                  <a:pt x="109929" y="10801"/>
                </a:lnTo>
                <a:lnTo>
                  <a:pt x="118073" y="9563"/>
                </a:lnTo>
                <a:lnTo>
                  <a:pt x="124867" y="9013"/>
                </a:lnTo>
                <a:lnTo>
                  <a:pt x="131061" y="8768"/>
                </a:lnTo>
                <a:lnTo>
                  <a:pt x="134047" y="9656"/>
                </a:lnTo>
                <a:lnTo>
                  <a:pt x="139904" y="13181"/>
                </a:lnTo>
                <a:lnTo>
                  <a:pt x="145682" y="17924"/>
                </a:lnTo>
                <a:lnTo>
                  <a:pt x="148557" y="20521"/>
                </a:lnTo>
                <a:lnTo>
                  <a:pt x="151425" y="24159"/>
                </a:lnTo>
                <a:lnTo>
                  <a:pt x="154290" y="28488"/>
                </a:lnTo>
                <a:lnTo>
                  <a:pt x="157152" y="33280"/>
                </a:lnTo>
                <a:lnTo>
                  <a:pt x="160013" y="38379"/>
                </a:lnTo>
                <a:lnTo>
                  <a:pt x="165732" y="49125"/>
                </a:lnTo>
                <a:lnTo>
                  <a:pt x="174307" y="65885"/>
                </a:lnTo>
                <a:lnTo>
                  <a:pt x="176212" y="72498"/>
                </a:lnTo>
                <a:lnTo>
                  <a:pt x="177482" y="79765"/>
                </a:lnTo>
                <a:lnTo>
                  <a:pt x="178329" y="87467"/>
                </a:lnTo>
                <a:lnTo>
                  <a:pt x="179846" y="94506"/>
                </a:lnTo>
                <a:lnTo>
                  <a:pt x="181810" y="101104"/>
                </a:lnTo>
                <a:lnTo>
                  <a:pt x="184071" y="107408"/>
                </a:lnTo>
                <a:lnTo>
                  <a:pt x="185580" y="113515"/>
                </a:lnTo>
                <a:lnTo>
                  <a:pt x="186584" y="119492"/>
                </a:lnTo>
                <a:lnTo>
                  <a:pt x="187254" y="125381"/>
                </a:lnTo>
                <a:lnTo>
                  <a:pt x="188654" y="131213"/>
                </a:lnTo>
                <a:lnTo>
                  <a:pt x="190539" y="137005"/>
                </a:lnTo>
                <a:lnTo>
                  <a:pt x="192749" y="142772"/>
                </a:lnTo>
                <a:lnTo>
                  <a:pt x="195175" y="147569"/>
                </a:lnTo>
                <a:lnTo>
                  <a:pt x="197743" y="151719"/>
                </a:lnTo>
                <a:lnTo>
                  <a:pt x="200409" y="155439"/>
                </a:lnTo>
                <a:lnTo>
                  <a:pt x="203138" y="159823"/>
                </a:lnTo>
                <a:lnTo>
                  <a:pt x="205911" y="164652"/>
                </a:lnTo>
                <a:lnTo>
                  <a:pt x="208712" y="169775"/>
                </a:lnTo>
                <a:lnTo>
                  <a:pt x="211531" y="174143"/>
                </a:lnTo>
                <a:lnTo>
                  <a:pt x="214363" y="178008"/>
                </a:lnTo>
                <a:lnTo>
                  <a:pt x="217203" y="181537"/>
                </a:lnTo>
                <a:lnTo>
                  <a:pt x="220050" y="183890"/>
                </a:lnTo>
                <a:lnTo>
                  <a:pt x="222900" y="185458"/>
                </a:lnTo>
                <a:lnTo>
                  <a:pt x="228607" y="187201"/>
                </a:lnTo>
                <a:lnTo>
                  <a:pt x="237175" y="188182"/>
                </a:lnTo>
                <a:lnTo>
                  <a:pt x="245746" y="188473"/>
                </a:lnTo>
                <a:lnTo>
                  <a:pt x="251460" y="188541"/>
                </a:lnTo>
                <a:lnTo>
                  <a:pt x="254318" y="187607"/>
                </a:lnTo>
                <a:lnTo>
                  <a:pt x="260033" y="184028"/>
                </a:lnTo>
                <a:lnTo>
                  <a:pt x="265748" y="179263"/>
                </a:lnTo>
                <a:lnTo>
                  <a:pt x="268605" y="176658"/>
                </a:lnTo>
                <a:lnTo>
                  <a:pt x="276860" y="168685"/>
                </a:lnTo>
                <a:lnTo>
                  <a:pt x="291465" y="1543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08"/>
          <p:cNvSpPr/>
          <p:nvPr/>
        </p:nvSpPr>
        <p:spPr>
          <a:xfrm>
            <a:off x="5943704" y="3043237"/>
            <a:ext cx="34187" cy="25719"/>
          </a:xfrm>
          <a:custGeom>
            <a:avLst/>
            <a:gdLst/>
            <a:ahLst/>
            <a:cxnLst/>
            <a:rect l="0" t="0" r="0" b="0"/>
            <a:pathLst>
              <a:path w="34187" h="25719">
                <a:moveTo>
                  <a:pt x="8468" y="25718"/>
                </a:moveTo>
                <a:lnTo>
                  <a:pt x="3917" y="25718"/>
                </a:lnTo>
                <a:lnTo>
                  <a:pt x="2576" y="24765"/>
                </a:lnTo>
                <a:lnTo>
                  <a:pt x="1683" y="23178"/>
                </a:lnTo>
                <a:lnTo>
                  <a:pt x="249" y="18337"/>
                </a:lnTo>
                <a:lnTo>
                  <a:pt x="131" y="16987"/>
                </a:lnTo>
                <a:lnTo>
                  <a:pt x="52" y="15135"/>
                </a:lnTo>
                <a:lnTo>
                  <a:pt x="0" y="12947"/>
                </a:lnTo>
                <a:lnTo>
                  <a:pt x="918" y="11489"/>
                </a:lnTo>
                <a:lnTo>
                  <a:pt x="2482" y="10517"/>
                </a:lnTo>
                <a:lnTo>
                  <a:pt x="4477" y="9869"/>
                </a:lnTo>
                <a:lnTo>
                  <a:pt x="5808" y="8484"/>
                </a:lnTo>
                <a:lnTo>
                  <a:pt x="6695" y="6609"/>
                </a:lnTo>
                <a:lnTo>
                  <a:pt x="7286" y="4406"/>
                </a:lnTo>
                <a:lnTo>
                  <a:pt x="8632" y="2937"/>
                </a:lnTo>
                <a:lnTo>
                  <a:pt x="10482" y="1958"/>
                </a:lnTo>
                <a:lnTo>
                  <a:pt x="15745" y="387"/>
                </a:lnTo>
                <a:lnTo>
                  <a:pt x="17129" y="258"/>
                </a:lnTo>
                <a:lnTo>
                  <a:pt x="19005" y="172"/>
                </a:lnTo>
                <a:lnTo>
                  <a:pt x="23629" y="76"/>
                </a:lnTo>
                <a:lnTo>
                  <a:pt x="3418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09"/>
          <p:cNvSpPr/>
          <p:nvPr/>
        </p:nvSpPr>
        <p:spPr>
          <a:xfrm>
            <a:off x="7109459" y="3180397"/>
            <a:ext cx="222886" cy="34291"/>
          </a:xfrm>
          <a:custGeom>
            <a:avLst/>
            <a:gdLst/>
            <a:ahLst/>
            <a:cxnLst/>
            <a:rect l="0" t="0" r="0" b="0"/>
            <a:pathLst>
              <a:path w="222886" h="34291">
                <a:moveTo>
                  <a:pt x="0" y="34290"/>
                </a:moveTo>
                <a:lnTo>
                  <a:pt x="4551" y="34290"/>
                </a:lnTo>
                <a:lnTo>
                  <a:pt x="6845" y="33338"/>
                </a:lnTo>
                <a:lnTo>
                  <a:pt x="9326" y="31750"/>
                </a:lnTo>
                <a:lnTo>
                  <a:pt x="11932" y="29739"/>
                </a:lnTo>
                <a:lnTo>
                  <a:pt x="15575" y="28398"/>
                </a:lnTo>
                <a:lnTo>
                  <a:pt x="19908" y="27505"/>
                </a:lnTo>
                <a:lnTo>
                  <a:pt x="24703" y="26909"/>
                </a:lnTo>
                <a:lnTo>
                  <a:pt x="29803" y="26512"/>
                </a:lnTo>
                <a:lnTo>
                  <a:pt x="35109" y="26247"/>
                </a:lnTo>
                <a:lnTo>
                  <a:pt x="40551" y="26071"/>
                </a:lnTo>
                <a:lnTo>
                  <a:pt x="47037" y="25000"/>
                </a:lnTo>
                <a:lnTo>
                  <a:pt x="54218" y="23334"/>
                </a:lnTo>
                <a:lnTo>
                  <a:pt x="61862" y="21271"/>
                </a:lnTo>
                <a:lnTo>
                  <a:pt x="69817" y="19896"/>
                </a:lnTo>
                <a:lnTo>
                  <a:pt x="77978" y="18979"/>
                </a:lnTo>
                <a:lnTo>
                  <a:pt x="86275" y="18368"/>
                </a:lnTo>
                <a:lnTo>
                  <a:pt x="93712" y="17008"/>
                </a:lnTo>
                <a:lnTo>
                  <a:pt x="100575" y="15148"/>
                </a:lnTo>
                <a:lnTo>
                  <a:pt x="107055" y="12956"/>
                </a:lnTo>
                <a:lnTo>
                  <a:pt x="114233" y="11495"/>
                </a:lnTo>
                <a:lnTo>
                  <a:pt x="121876" y="10521"/>
                </a:lnTo>
                <a:lnTo>
                  <a:pt x="129827" y="9872"/>
                </a:lnTo>
                <a:lnTo>
                  <a:pt x="137035" y="8486"/>
                </a:lnTo>
                <a:lnTo>
                  <a:pt x="143744" y="6610"/>
                </a:lnTo>
                <a:lnTo>
                  <a:pt x="150122" y="4407"/>
                </a:lnTo>
                <a:lnTo>
                  <a:pt x="157232" y="2938"/>
                </a:lnTo>
                <a:lnTo>
                  <a:pt x="164829" y="1958"/>
                </a:lnTo>
                <a:lnTo>
                  <a:pt x="172751" y="1306"/>
                </a:lnTo>
                <a:lnTo>
                  <a:pt x="179937" y="871"/>
                </a:lnTo>
                <a:lnTo>
                  <a:pt x="193003" y="387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10"/>
          <p:cNvSpPr/>
          <p:nvPr/>
        </p:nvSpPr>
        <p:spPr>
          <a:xfrm>
            <a:off x="7143750" y="3248977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17145"/>
                </a:moveTo>
                <a:lnTo>
                  <a:pt x="11931" y="17145"/>
                </a:lnTo>
                <a:lnTo>
                  <a:pt x="15574" y="16193"/>
                </a:lnTo>
                <a:lnTo>
                  <a:pt x="19908" y="14605"/>
                </a:lnTo>
                <a:lnTo>
                  <a:pt x="24701" y="12594"/>
                </a:lnTo>
                <a:lnTo>
                  <a:pt x="29802" y="11254"/>
                </a:lnTo>
                <a:lnTo>
                  <a:pt x="35108" y="10360"/>
                </a:lnTo>
                <a:lnTo>
                  <a:pt x="40551" y="9764"/>
                </a:lnTo>
                <a:lnTo>
                  <a:pt x="46084" y="9367"/>
                </a:lnTo>
                <a:lnTo>
                  <a:pt x="51677" y="9102"/>
                </a:lnTo>
                <a:lnTo>
                  <a:pt x="63925" y="8808"/>
                </a:lnTo>
                <a:lnTo>
                  <a:pt x="78893" y="8677"/>
                </a:lnTo>
                <a:lnTo>
                  <a:pt x="86886" y="7690"/>
                </a:lnTo>
                <a:lnTo>
                  <a:pt x="95071" y="6079"/>
                </a:lnTo>
                <a:lnTo>
                  <a:pt x="103385" y="4053"/>
                </a:lnTo>
                <a:lnTo>
                  <a:pt x="110834" y="2702"/>
                </a:lnTo>
                <a:lnTo>
                  <a:pt x="117704" y="1801"/>
                </a:lnTo>
                <a:lnTo>
                  <a:pt x="124190" y="1201"/>
                </a:lnTo>
                <a:lnTo>
                  <a:pt x="130418" y="800"/>
                </a:lnTo>
                <a:lnTo>
                  <a:pt x="142418" y="356"/>
                </a:lnTo>
                <a:lnTo>
                  <a:pt x="178175" y="47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11"/>
          <p:cNvSpPr/>
          <p:nvPr/>
        </p:nvSpPr>
        <p:spPr>
          <a:xfrm>
            <a:off x="7559206" y="3111858"/>
            <a:ext cx="207340" cy="248411"/>
          </a:xfrm>
          <a:custGeom>
            <a:avLst/>
            <a:gdLst/>
            <a:ahLst/>
            <a:cxnLst/>
            <a:rect l="0" t="0" r="0" b="0"/>
            <a:pathLst>
              <a:path w="207340" h="248411">
                <a:moveTo>
                  <a:pt x="150328" y="25677"/>
                </a:moveTo>
                <a:lnTo>
                  <a:pt x="150328" y="5277"/>
                </a:lnTo>
                <a:lnTo>
                  <a:pt x="149376" y="3504"/>
                </a:lnTo>
                <a:lnTo>
                  <a:pt x="147789" y="2323"/>
                </a:lnTo>
                <a:lnTo>
                  <a:pt x="145777" y="1535"/>
                </a:lnTo>
                <a:lnTo>
                  <a:pt x="141003" y="659"/>
                </a:lnTo>
                <a:lnTo>
                  <a:pt x="134754" y="270"/>
                </a:lnTo>
                <a:lnTo>
                  <a:pt x="125627" y="97"/>
                </a:lnTo>
                <a:lnTo>
                  <a:pt x="109777" y="0"/>
                </a:lnTo>
                <a:lnTo>
                  <a:pt x="104244" y="939"/>
                </a:lnTo>
                <a:lnTo>
                  <a:pt x="98652" y="2517"/>
                </a:lnTo>
                <a:lnTo>
                  <a:pt x="93016" y="4522"/>
                </a:lnTo>
                <a:lnTo>
                  <a:pt x="87356" y="5859"/>
                </a:lnTo>
                <a:lnTo>
                  <a:pt x="81677" y="6750"/>
                </a:lnTo>
                <a:lnTo>
                  <a:pt x="75986" y="7344"/>
                </a:lnTo>
                <a:lnTo>
                  <a:pt x="70287" y="8692"/>
                </a:lnTo>
                <a:lnTo>
                  <a:pt x="64582" y="10544"/>
                </a:lnTo>
                <a:lnTo>
                  <a:pt x="58874" y="12730"/>
                </a:lnTo>
                <a:lnTo>
                  <a:pt x="53165" y="15141"/>
                </a:lnTo>
                <a:lnTo>
                  <a:pt x="47452" y="17700"/>
                </a:lnTo>
                <a:lnTo>
                  <a:pt x="41739" y="20359"/>
                </a:lnTo>
                <a:lnTo>
                  <a:pt x="36979" y="22131"/>
                </a:lnTo>
                <a:lnTo>
                  <a:pt x="32852" y="23313"/>
                </a:lnTo>
                <a:lnTo>
                  <a:pt x="29148" y="24101"/>
                </a:lnTo>
                <a:lnTo>
                  <a:pt x="25727" y="25579"/>
                </a:lnTo>
                <a:lnTo>
                  <a:pt x="19385" y="29761"/>
                </a:lnTo>
                <a:lnTo>
                  <a:pt x="13392" y="34794"/>
                </a:lnTo>
                <a:lnTo>
                  <a:pt x="6334" y="41236"/>
                </a:lnTo>
                <a:lnTo>
                  <a:pt x="561" y="46902"/>
                </a:lnTo>
                <a:lnTo>
                  <a:pt x="0" y="49352"/>
                </a:lnTo>
                <a:lnTo>
                  <a:pt x="580" y="51938"/>
                </a:lnTo>
                <a:lnTo>
                  <a:pt x="1918" y="54614"/>
                </a:lnTo>
                <a:lnTo>
                  <a:pt x="3406" y="60128"/>
                </a:lnTo>
                <a:lnTo>
                  <a:pt x="3803" y="62931"/>
                </a:lnTo>
                <a:lnTo>
                  <a:pt x="5020" y="65753"/>
                </a:lnTo>
                <a:lnTo>
                  <a:pt x="8912" y="71428"/>
                </a:lnTo>
                <a:lnTo>
                  <a:pt x="12236" y="73323"/>
                </a:lnTo>
                <a:lnTo>
                  <a:pt x="16357" y="74586"/>
                </a:lnTo>
                <a:lnTo>
                  <a:pt x="21010" y="75428"/>
                </a:lnTo>
                <a:lnTo>
                  <a:pt x="25063" y="76941"/>
                </a:lnTo>
                <a:lnTo>
                  <a:pt x="28718" y="78903"/>
                </a:lnTo>
                <a:lnTo>
                  <a:pt x="32108" y="81163"/>
                </a:lnTo>
                <a:lnTo>
                  <a:pt x="37225" y="83623"/>
                </a:lnTo>
                <a:lnTo>
                  <a:pt x="43494" y="86215"/>
                </a:lnTo>
                <a:lnTo>
                  <a:pt x="50530" y="88896"/>
                </a:lnTo>
                <a:lnTo>
                  <a:pt x="57126" y="91635"/>
                </a:lnTo>
                <a:lnTo>
                  <a:pt x="63429" y="94414"/>
                </a:lnTo>
                <a:lnTo>
                  <a:pt x="75512" y="100042"/>
                </a:lnTo>
                <a:lnTo>
                  <a:pt x="87232" y="105718"/>
                </a:lnTo>
                <a:lnTo>
                  <a:pt x="93976" y="108565"/>
                </a:lnTo>
                <a:lnTo>
                  <a:pt x="101331" y="111415"/>
                </a:lnTo>
                <a:lnTo>
                  <a:pt x="109091" y="114268"/>
                </a:lnTo>
                <a:lnTo>
                  <a:pt x="116169" y="118075"/>
                </a:lnTo>
                <a:lnTo>
                  <a:pt x="122794" y="122518"/>
                </a:lnTo>
                <a:lnTo>
                  <a:pt x="129114" y="127385"/>
                </a:lnTo>
                <a:lnTo>
                  <a:pt x="136186" y="131582"/>
                </a:lnTo>
                <a:lnTo>
                  <a:pt x="143757" y="135333"/>
                </a:lnTo>
                <a:lnTo>
                  <a:pt x="151663" y="138786"/>
                </a:lnTo>
                <a:lnTo>
                  <a:pt x="158838" y="142993"/>
                </a:lnTo>
                <a:lnTo>
                  <a:pt x="165527" y="147702"/>
                </a:lnTo>
                <a:lnTo>
                  <a:pt x="171891" y="152747"/>
                </a:lnTo>
                <a:lnTo>
                  <a:pt x="177086" y="157063"/>
                </a:lnTo>
                <a:lnTo>
                  <a:pt x="181502" y="160893"/>
                </a:lnTo>
                <a:lnTo>
                  <a:pt x="185398" y="164398"/>
                </a:lnTo>
                <a:lnTo>
                  <a:pt x="189901" y="167687"/>
                </a:lnTo>
                <a:lnTo>
                  <a:pt x="194808" y="170833"/>
                </a:lnTo>
                <a:lnTo>
                  <a:pt x="199984" y="173882"/>
                </a:lnTo>
                <a:lnTo>
                  <a:pt x="203434" y="177821"/>
                </a:lnTo>
                <a:lnTo>
                  <a:pt x="205735" y="182351"/>
                </a:lnTo>
                <a:lnTo>
                  <a:pt x="207269" y="187276"/>
                </a:lnTo>
                <a:lnTo>
                  <a:pt x="207339" y="191512"/>
                </a:lnTo>
                <a:lnTo>
                  <a:pt x="206433" y="195289"/>
                </a:lnTo>
                <a:lnTo>
                  <a:pt x="204877" y="198759"/>
                </a:lnTo>
                <a:lnTo>
                  <a:pt x="203839" y="202977"/>
                </a:lnTo>
                <a:lnTo>
                  <a:pt x="203148" y="207695"/>
                </a:lnTo>
                <a:lnTo>
                  <a:pt x="202686" y="212744"/>
                </a:lnTo>
                <a:lnTo>
                  <a:pt x="201426" y="217064"/>
                </a:lnTo>
                <a:lnTo>
                  <a:pt x="197486" y="224403"/>
                </a:lnTo>
                <a:lnTo>
                  <a:pt x="192560" y="230839"/>
                </a:lnTo>
                <a:lnTo>
                  <a:pt x="189913" y="233889"/>
                </a:lnTo>
                <a:lnTo>
                  <a:pt x="186243" y="236875"/>
                </a:lnTo>
                <a:lnTo>
                  <a:pt x="181892" y="239818"/>
                </a:lnTo>
                <a:lnTo>
                  <a:pt x="177086" y="242732"/>
                </a:lnTo>
                <a:lnTo>
                  <a:pt x="171977" y="244676"/>
                </a:lnTo>
                <a:lnTo>
                  <a:pt x="166665" y="245971"/>
                </a:lnTo>
                <a:lnTo>
                  <a:pt x="161221" y="246835"/>
                </a:lnTo>
                <a:lnTo>
                  <a:pt x="156637" y="247410"/>
                </a:lnTo>
                <a:lnTo>
                  <a:pt x="152630" y="247794"/>
                </a:lnTo>
                <a:lnTo>
                  <a:pt x="149005" y="248050"/>
                </a:lnTo>
                <a:lnTo>
                  <a:pt x="144684" y="248221"/>
                </a:lnTo>
                <a:lnTo>
                  <a:pt x="134802" y="248410"/>
                </a:lnTo>
                <a:lnTo>
                  <a:pt x="130453" y="247508"/>
                </a:lnTo>
                <a:lnTo>
                  <a:pt x="126600" y="245954"/>
                </a:lnTo>
                <a:lnTo>
                  <a:pt x="123080" y="243966"/>
                </a:lnTo>
                <a:lnTo>
                  <a:pt x="114088" y="239216"/>
                </a:lnTo>
                <a:lnTo>
                  <a:pt x="109023" y="236617"/>
                </a:lnTo>
                <a:lnTo>
                  <a:pt x="104694" y="233931"/>
                </a:lnTo>
                <a:lnTo>
                  <a:pt x="100855" y="231188"/>
                </a:lnTo>
                <a:lnTo>
                  <a:pt x="97344" y="228407"/>
                </a:lnTo>
                <a:lnTo>
                  <a:pt x="90903" y="222776"/>
                </a:lnTo>
                <a:lnTo>
                  <a:pt x="87852" y="219942"/>
                </a:lnTo>
                <a:lnTo>
                  <a:pt x="84864" y="216147"/>
                </a:lnTo>
                <a:lnTo>
                  <a:pt x="81921" y="211712"/>
                </a:lnTo>
                <a:lnTo>
                  <a:pt x="79006" y="206850"/>
                </a:lnTo>
                <a:lnTo>
                  <a:pt x="77062" y="202656"/>
                </a:lnTo>
                <a:lnTo>
                  <a:pt x="74903" y="195457"/>
                </a:lnTo>
                <a:lnTo>
                  <a:pt x="74328" y="191251"/>
                </a:lnTo>
                <a:lnTo>
                  <a:pt x="73944" y="186542"/>
                </a:lnTo>
                <a:lnTo>
                  <a:pt x="73688" y="181497"/>
                </a:lnTo>
                <a:lnTo>
                  <a:pt x="73404" y="170813"/>
                </a:lnTo>
                <a:lnTo>
                  <a:pt x="73328" y="165297"/>
                </a:lnTo>
                <a:lnTo>
                  <a:pt x="74230" y="158762"/>
                </a:lnTo>
                <a:lnTo>
                  <a:pt x="75784" y="151547"/>
                </a:lnTo>
                <a:lnTo>
                  <a:pt x="77772" y="143880"/>
                </a:lnTo>
                <a:lnTo>
                  <a:pt x="80050" y="136864"/>
                </a:lnTo>
                <a:lnTo>
                  <a:pt x="82522" y="130282"/>
                </a:lnTo>
                <a:lnTo>
                  <a:pt x="85121" y="123988"/>
                </a:lnTo>
                <a:lnTo>
                  <a:pt x="88760" y="117888"/>
                </a:lnTo>
                <a:lnTo>
                  <a:pt x="93090" y="111916"/>
                </a:lnTo>
                <a:lnTo>
                  <a:pt x="97882" y="106029"/>
                </a:lnTo>
                <a:lnTo>
                  <a:pt x="102982" y="100200"/>
                </a:lnTo>
                <a:lnTo>
                  <a:pt x="108287" y="94409"/>
                </a:lnTo>
                <a:lnTo>
                  <a:pt x="122314" y="79697"/>
                </a:lnTo>
                <a:lnTo>
                  <a:pt x="125938" y="75978"/>
                </a:lnTo>
                <a:lnTo>
                  <a:pt x="129306" y="71593"/>
                </a:lnTo>
                <a:lnTo>
                  <a:pt x="132503" y="66765"/>
                </a:lnTo>
                <a:lnTo>
                  <a:pt x="135587" y="61641"/>
                </a:lnTo>
                <a:lnTo>
                  <a:pt x="137644" y="57273"/>
                </a:lnTo>
                <a:lnTo>
                  <a:pt x="139928" y="49879"/>
                </a:lnTo>
                <a:lnTo>
                  <a:pt x="141490" y="47527"/>
                </a:lnTo>
                <a:lnTo>
                  <a:pt x="143484" y="45959"/>
                </a:lnTo>
                <a:lnTo>
                  <a:pt x="145766" y="44913"/>
                </a:lnTo>
                <a:lnTo>
                  <a:pt x="147287" y="43263"/>
                </a:lnTo>
                <a:lnTo>
                  <a:pt x="148301" y="41211"/>
                </a:lnTo>
                <a:lnTo>
                  <a:pt x="149928" y="35624"/>
                </a:lnTo>
                <a:lnTo>
                  <a:pt x="150249" y="28629"/>
                </a:lnTo>
                <a:lnTo>
                  <a:pt x="150293" y="26989"/>
                </a:lnTo>
                <a:lnTo>
                  <a:pt x="151258" y="26551"/>
                </a:lnTo>
                <a:lnTo>
                  <a:pt x="152853" y="2626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12"/>
          <p:cNvSpPr/>
          <p:nvPr/>
        </p:nvSpPr>
        <p:spPr>
          <a:xfrm>
            <a:off x="7820977" y="3128962"/>
            <a:ext cx="238573" cy="197155"/>
          </a:xfrm>
          <a:custGeom>
            <a:avLst/>
            <a:gdLst/>
            <a:ahLst/>
            <a:cxnLst/>
            <a:rect l="0" t="0" r="0" b="0"/>
            <a:pathLst>
              <a:path w="238573" h="197155">
                <a:moveTo>
                  <a:pt x="85725" y="0"/>
                </a:moveTo>
                <a:lnTo>
                  <a:pt x="85725" y="8468"/>
                </a:lnTo>
                <a:lnTo>
                  <a:pt x="81174" y="8542"/>
                </a:lnTo>
                <a:lnTo>
                  <a:pt x="78881" y="9504"/>
                </a:lnTo>
                <a:lnTo>
                  <a:pt x="73793" y="13114"/>
                </a:lnTo>
                <a:lnTo>
                  <a:pt x="68357" y="17893"/>
                </a:lnTo>
                <a:lnTo>
                  <a:pt x="62766" y="23193"/>
                </a:lnTo>
                <a:lnTo>
                  <a:pt x="57106" y="28723"/>
                </a:lnTo>
                <a:lnTo>
                  <a:pt x="55216" y="31531"/>
                </a:lnTo>
                <a:lnTo>
                  <a:pt x="53116" y="37191"/>
                </a:lnTo>
                <a:lnTo>
                  <a:pt x="51602" y="40987"/>
                </a:lnTo>
                <a:lnTo>
                  <a:pt x="49642" y="45422"/>
                </a:lnTo>
                <a:lnTo>
                  <a:pt x="47382" y="50284"/>
                </a:lnTo>
                <a:lnTo>
                  <a:pt x="44923" y="54478"/>
                </a:lnTo>
                <a:lnTo>
                  <a:pt x="42332" y="58226"/>
                </a:lnTo>
                <a:lnTo>
                  <a:pt x="39651" y="61677"/>
                </a:lnTo>
                <a:lnTo>
                  <a:pt x="36911" y="65883"/>
                </a:lnTo>
                <a:lnTo>
                  <a:pt x="34132" y="70592"/>
                </a:lnTo>
                <a:lnTo>
                  <a:pt x="31328" y="75636"/>
                </a:lnTo>
                <a:lnTo>
                  <a:pt x="25671" y="86321"/>
                </a:lnTo>
                <a:lnTo>
                  <a:pt x="22829" y="91838"/>
                </a:lnTo>
                <a:lnTo>
                  <a:pt x="20935" y="96468"/>
                </a:lnTo>
                <a:lnTo>
                  <a:pt x="19671" y="100507"/>
                </a:lnTo>
                <a:lnTo>
                  <a:pt x="18829" y="104152"/>
                </a:lnTo>
                <a:lnTo>
                  <a:pt x="18268" y="108487"/>
                </a:lnTo>
                <a:lnTo>
                  <a:pt x="17894" y="113282"/>
                </a:lnTo>
                <a:lnTo>
                  <a:pt x="17478" y="122738"/>
                </a:lnTo>
                <a:lnTo>
                  <a:pt x="17293" y="130115"/>
                </a:lnTo>
                <a:lnTo>
                  <a:pt x="18196" y="134369"/>
                </a:lnTo>
                <a:lnTo>
                  <a:pt x="19751" y="139109"/>
                </a:lnTo>
                <a:lnTo>
                  <a:pt x="21740" y="144175"/>
                </a:lnTo>
                <a:lnTo>
                  <a:pt x="24019" y="149456"/>
                </a:lnTo>
                <a:lnTo>
                  <a:pt x="29090" y="160405"/>
                </a:lnTo>
                <a:lnTo>
                  <a:pt x="31776" y="165039"/>
                </a:lnTo>
                <a:lnTo>
                  <a:pt x="34519" y="169081"/>
                </a:lnTo>
                <a:lnTo>
                  <a:pt x="37300" y="172728"/>
                </a:lnTo>
                <a:lnTo>
                  <a:pt x="40107" y="176112"/>
                </a:lnTo>
                <a:lnTo>
                  <a:pt x="42931" y="179321"/>
                </a:lnTo>
                <a:lnTo>
                  <a:pt x="45766" y="182412"/>
                </a:lnTo>
                <a:lnTo>
                  <a:pt x="49560" y="185426"/>
                </a:lnTo>
                <a:lnTo>
                  <a:pt x="53995" y="188387"/>
                </a:lnTo>
                <a:lnTo>
                  <a:pt x="58856" y="191314"/>
                </a:lnTo>
                <a:lnTo>
                  <a:pt x="64003" y="193265"/>
                </a:lnTo>
                <a:lnTo>
                  <a:pt x="69339" y="194566"/>
                </a:lnTo>
                <a:lnTo>
                  <a:pt x="74800" y="195433"/>
                </a:lnTo>
                <a:lnTo>
                  <a:pt x="79394" y="196012"/>
                </a:lnTo>
                <a:lnTo>
                  <a:pt x="83411" y="196397"/>
                </a:lnTo>
                <a:lnTo>
                  <a:pt x="87039" y="196654"/>
                </a:lnTo>
                <a:lnTo>
                  <a:pt x="92316" y="196825"/>
                </a:lnTo>
                <a:lnTo>
                  <a:pt x="118777" y="197100"/>
                </a:lnTo>
                <a:lnTo>
                  <a:pt x="142631" y="197154"/>
                </a:lnTo>
                <a:lnTo>
                  <a:pt x="148427" y="196206"/>
                </a:lnTo>
                <a:lnTo>
                  <a:pt x="154196" y="194622"/>
                </a:lnTo>
                <a:lnTo>
                  <a:pt x="159948" y="192613"/>
                </a:lnTo>
                <a:lnTo>
                  <a:pt x="165687" y="190321"/>
                </a:lnTo>
                <a:lnTo>
                  <a:pt x="171418" y="187841"/>
                </a:lnTo>
                <a:lnTo>
                  <a:pt x="182866" y="182545"/>
                </a:lnTo>
                <a:lnTo>
                  <a:pt x="194303" y="177016"/>
                </a:lnTo>
                <a:lnTo>
                  <a:pt x="199069" y="174208"/>
                </a:lnTo>
                <a:lnTo>
                  <a:pt x="203197" y="171384"/>
                </a:lnTo>
                <a:lnTo>
                  <a:pt x="206902" y="168549"/>
                </a:lnTo>
                <a:lnTo>
                  <a:pt x="211278" y="164753"/>
                </a:lnTo>
                <a:lnTo>
                  <a:pt x="216099" y="160318"/>
                </a:lnTo>
                <a:lnTo>
                  <a:pt x="221219" y="155456"/>
                </a:lnTo>
                <a:lnTo>
                  <a:pt x="224631" y="151262"/>
                </a:lnTo>
                <a:lnTo>
                  <a:pt x="226907" y="147514"/>
                </a:lnTo>
                <a:lnTo>
                  <a:pt x="228424" y="144063"/>
                </a:lnTo>
                <a:lnTo>
                  <a:pt x="232650" y="135148"/>
                </a:lnTo>
                <a:lnTo>
                  <a:pt x="235110" y="130104"/>
                </a:lnTo>
                <a:lnTo>
                  <a:pt x="236749" y="125788"/>
                </a:lnTo>
                <a:lnTo>
                  <a:pt x="237843" y="121959"/>
                </a:lnTo>
                <a:lnTo>
                  <a:pt x="238572" y="118453"/>
                </a:lnTo>
                <a:lnTo>
                  <a:pt x="238106" y="114211"/>
                </a:lnTo>
                <a:lnTo>
                  <a:pt x="236842" y="109479"/>
                </a:lnTo>
                <a:lnTo>
                  <a:pt x="235048" y="104418"/>
                </a:lnTo>
                <a:lnTo>
                  <a:pt x="232898" y="100092"/>
                </a:lnTo>
                <a:lnTo>
                  <a:pt x="230514" y="96256"/>
                </a:lnTo>
                <a:lnTo>
                  <a:pt x="227971" y="92746"/>
                </a:lnTo>
                <a:lnTo>
                  <a:pt x="225324" y="88500"/>
                </a:lnTo>
                <a:lnTo>
                  <a:pt x="222606" y="83765"/>
                </a:lnTo>
                <a:lnTo>
                  <a:pt x="219841" y="78703"/>
                </a:lnTo>
                <a:lnTo>
                  <a:pt x="217046" y="74377"/>
                </a:lnTo>
                <a:lnTo>
                  <a:pt x="214230" y="70539"/>
                </a:lnTo>
                <a:lnTo>
                  <a:pt x="211400" y="67029"/>
                </a:lnTo>
                <a:lnTo>
                  <a:pt x="207608" y="62784"/>
                </a:lnTo>
                <a:lnTo>
                  <a:pt x="198315" y="52986"/>
                </a:lnTo>
                <a:lnTo>
                  <a:pt x="193170" y="48659"/>
                </a:lnTo>
                <a:lnTo>
                  <a:pt x="187835" y="44822"/>
                </a:lnTo>
                <a:lnTo>
                  <a:pt x="182374" y="41311"/>
                </a:lnTo>
                <a:lnTo>
                  <a:pt x="175875" y="38971"/>
                </a:lnTo>
                <a:lnTo>
                  <a:pt x="168685" y="37411"/>
                </a:lnTo>
                <a:lnTo>
                  <a:pt x="161034" y="36370"/>
                </a:lnTo>
                <a:lnTo>
                  <a:pt x="154029" y="34725"/>
                </a:lnTo>
                <a:lnTo>
                  <a:pt x="147453" y="32675"/>
                </a:lnTo>
                <a:lnTo>
                  <a:pt x="134115" y="27857"/>
                </a:lnTo>
                <a:lnTo>
                  <a:pt x="118662" y="22541"/>
                </a:lnTo>
                <a:lnTo>
                  <a:pt x="111493" y="20743"/>
                </a:lnTo>
                <a:lnTo>
                  <a:pt x="104809" y="19543"/>
                </a:lnTo>
                <a:lnTo>
                  <a:pt x="98448" y="18744"/>
                </a:lnTo>
                <a:lnTo>
                  <a:pt x="91349" y="18211"/>
                </a:lnTo>
                <a:lnTo>
                  <a:pt x="83760" y="17855"/>
                </a:lnTo>
                <a:lnTo>
                  <a:pt x="75842" y="17619"/>
                </a:lnTo>
                <a:lnTo>
                  <a:pt x="67706" y="18413"/>
                </a:lnTo>
                <a:lnTo>
                  <a:pt x="59426" y="19896"/>
                </a:lnTo>
                <a:lnTo>
                  <a:pt x="51047" y="21836"/>
                </a:lnTo>
                <a:lnTo>
                  <a:pt x="43556" y="23130"/>
                </a:lnTo>
                <a:lnTo>
                  <a:pt x="36658" y="23993"/>
                </a:lnTo>
                <a:lnTo>
                  <a:pt x="30153" y="24567"/>
                </a:lnTo>
                <a:lnTo>
                  <a:pt x="24865" y="25903"/>
                </a:lnTo>
                <a:lnTo>
                  <a:pt x="20387" y="27747"/>
                </a:lnTo>
                <a:lnTo>
                  <a:pt x="16449" y="29928"/>
                </a:lnTo>
                <a:lnTo>
                  <a:pt x="9533" y="32351"/>
                </a:lnTo>
                <a:lnTo>
                  <a:pt x="0" y="342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13"/>
          <p:cNvSpPr/>
          <p:nvPr/>
        </p:nvSpPr>
        <p:spPr>
          <a:xfrm>
            <a:off x="5935027" y="3874770"/>
            <a:ext cx="171451" cy="204396"/>
          </a:xfrm>
          <a:custGeom>
            <a:avLst/>
            <a:gdLst/>
            <a:ahLst/>
            <a:cxnLst/>
            <a:rect l="0" t="0" r="0" b="0"/>
            <a:pathLst>
              <a:path w="171451" h="204396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4551" y="11931"/>
                </a:lnTo>
                <a:lnTo>
                  <a:pt x="7381" y="15600"/>
                </a:lnTo>
                <a:lnTo>
                  <a:pt x="8043" y="18998"/>
                </a:lnTo>
                <a:lnTo>
                  <a:pt x="8219" y="21238"/>
                </a:lnTo>
                <a:lnTo>
                  <a:pt x="9290" y="24636"/>
                </a:lnTo>
                <a:lnTo>
                  <a:pt x="10956" y="28806"/>
                </a:lnTo>
                <a:lnTo>
                  <a:pt x="13019" y="33491"/>
                </a:lnTo>
                <a:lnTo>
                  <a:pt x="14394" y="38520"/>
                </a:lnTo>
                <a:lnTo>
                  <a:pt x="15311" y="43778"/>
                </a:lnTo>
                <a:lnTo>
                  <a:pt x="15923" y="49187"/>
                </a:lnTo>
                <a:lnTo>
                  <a:pt x="16330" y="54699"/>
                </a:lnTo>
                <a:lnTo>
                  <a:pt x="16602" y="60278"/>
                </a:lnTo>
                <a:lnTo>
                  <a:pt x="16783" y="65903"/>
                </a:lnTo>
                <a:lnTo>
                  <a:pt x="17856" y="71558"/>
                </a:lnTo>
                <a:lnTo>
                  <a:pt x="19524" y="77232"/>
                </a:lnTo>
                <a:lnTo>
                  <a:pt x="21589" y="82920"/>
                </a:lnTo>
                <a:lnTo>
                  <a:pt x="22965" y="89570"/>
                </a:lnTo>
                <a:lnTo>
                  <a:pt x="23882" y="96861"/>
                </a:lnTo>
                <a:lnTo>
                  <a:pt x="24494" y="104579"/>
                </a:lnTo>
                <a:lnTo>
                  <a:pt x="24902" y="111629"/>
                </a:lnTo>
                <a:lnTo>
                  <a:pt x="25355" y="124543"/>
                </a:lnTo>
                <a:lnTo>
                  <a:pt x="25646" y="148355"/>
                </a:lnTo>
                <a:lnTo>
                  <a:pt x="25716" y="191301"/>
                </a:lnTo>
                <a:lnTo>
                  <a:pt x="24764" y="193256"/>
                </a:lnTo>
                <a:lnTo>
                  <a:pt x="23177" y="194560"/>
                </a:lnTo>
                <a:lnTo>
                  <a:pt x="21166" y="195429"/>
                </a:lnTo>
                <a:lnTo>
                  <a:pt x="19826" y="196961"/>
                </a:lnTo>
                <a:lnTo>
                  <a:pt x="18932" y="198934"/>
                </a:lnTo>
                <a:lnTo>
                  <a:pt x="17498" y="204395"/>
                </a:lnTo>
                <a:lnTo>
                  <a:pt x="16428" y="203891"/>
                </a:lnTo>
                <a:lnTo>
                  <a:pt x="11323" y="199582"/>
                </a:lnTo>
                <a:lnTo>
                  <a:pt x="9795" y="198241"/>
                </a:lnTo>
                <a:lnTo>
                  <a:pt x="9388" y="196930"/>
                </a:lnTo>
                <a:lnTo>
                  <a:pt x="8934" y="192934"/>
                </a:lnTo>
                <a:lnTo>
                  <a:pt x="8734" y="187983"/>
                </a:lnTo>
                <a:lnTo>
                  <a:pt x="8644" y="181656"/>
                </a:lnTo>
                <a:lnTo>
                  <a:pt x="8582" y="152074"/>
                </a:lnTo>
                <a:lnTo>
                  <a:pt x="9532" y="145197"/>
                </a:lnTo>
                <a:lnTo>
                  <a:pt x="11117" y="138708"/>
                </a:lnTo>
                <a:lnTo>
                  <a:pt x="13126" y="132477"/>
                </a:lnTo>
                <a:lnTo>
                  <a:pt x="14466" y="126418"/>
                </a:lnTo>
                <a:lnTo>
                  <a:pt x="15359" y="120474"/>
                </a:lnTo>
                <a:lnTo>
                  <a:pt x="15955" y="114606"/>
                </a:lnTo>
                <a:lnTo>
                  <a:pt x="17304" y="108789"/>
                </a:lnTo>
                <a:lnTo>
                  <a:pt x="19156" y="103006"/>
                </a:lnTo>
                <a:lnTo>
                  <a:pt x="21343" y="97246"/>
                </a:lnTo>
                <a:lnTo>
                  <a:pt x="23754" y="91500"/>
                </a:lnTo>
                <a:lnTo>
                  <a:pt x="26313" y="85765"/>
                </a:lnTo>
                <a:lnTo>
                  <a:pt x="31697" y="74312"/>
                </a:lnTo>
                <a:lnTo>
                  <a:pt x="37266" y="62873"/>
                </a:lnTo>
                <a:lnTo>
                  <a:pt x="41036" y="58108"/>
                </a:lnTo>
                <a:lnTo>
                  <a:pt x="45455" y="53978"/>
                </a:lnTo>
                <a:lnTo>
                  <a:pt x="50306" y="50273"/>
                </a:lnTo>
                <a:lnTo>
                  <a:pt x="54492" y="46850"/>
                </a:lnTo>
                <a:lnTo>
                  <a:pt x="58236" y="43616"/>
                </a:lnTo>
                <a:lnTo>
                  <a:pt x="61684" y="40507"/>
                </a:lnTo>
                <a:lnTo>
                  <a:pt x="65888" y="38434"/>
                </a:lnTo>
                <a:lnTo>
                  <a:pt x="70595" y="37053"/>
                </a:lnTo>
                <a:lnTo>
                  <a:pt x="75638" y="36132"/>
                </a:lnTo>
                <a:lnTo>
                  <a:pt x="80906" y="35518"/>
                </a:lnTo>
                <a:lnTo>
                  <a:pt x="86322" y="35108"/>
                </a:lnTo>
                <a:lnTo>
                  <a:pt x="91838" y="34835"/>
                </a:lnTo>
                <a:lnTo>
                  <a:pt x="103047" y="34532"/>
                </a:lnTo>
                <a:lnTo>
                  <a:pt x="108704" y="34451"/>
                </a:lnTo>
                <a:lnTo>
                  <a:pt x="113427" y="35350"/>
                </a:lnTo>
                <a:lnTo>
                  <a:pt x="117527" y="36902"/>
                </a:lnTo>
                <a:lnTo>
                  <a:pt x="121214" y="38888"/>
                </a:lnTo>
                <a:lnTo>
                  <a:pt x="124625" y="41166"/>
                </a:lnTo>
                <a:lnTo>
                  <a:pt x="127851" y="43636"/>
                </a:lnTo>
                <a:lnTo>
                  <a:pt x="130954" y="46236"/>
                </a:lnTo>
                <a:lnTo>
                  <a:pt x="133975" y="48921"/>
                </a:lnTo>
                <a:lnTo>
                  <a:pt x="139872" y="54445"/>
                </a:lnTo>
                <a:lnTo>
                  <a:pt x="142778" y="58204"/>
                </a:lnTo>
                <a:lnTo>
                  <a:pt x="145668" y="62615"/>
                </a:lnTo>
                <a:lnTo>
                  <a:pt x="148547" y="67461"/>
                </a:lnTo>
                <a:lnTo>
                  <a:pt x="151419" y="71644"/>
                </a:lnTo>
                <a:lnTo>
                  <a:pt x="154286" y="75385"/>
                </a:lnTo>
                <a:lnTo>
                  <a:pt x="157150" y="78831"/>
                </a:lnTo>
                <a:lnTo>
                  <a:pt x="159059" y="83034"/>
                </a:lnTo>
                <a:lnTo>
                  <a:pt x="160332" y="87741"/>
                </a:lnTo>
                <a:lnTo>
                  <a:pt x="161181" y="92784"/>
                </a:lnTo>
                <a:lnTo>
                  <a:pt x="161746" y="98051"/>
                </a:lnTo>
                <a:lnTo>
                  <a:pt x="162124" y="103467"/>
                </a:lnTo>
                <a:lnTo>
                  <a:pt x="162375" y="108983"/>
                </a:lnTo>
                <a:lnTo>
                  <a:pt x="163495" y="114565"/>
                </a:lnTo>
                <a:lnTo>
                  <a:pt x="165194" y="120192"/>
                </a:lnTo>
                <a:lnTo>
                  <a:pt x="167279" y="125848"/>
                </a:lnTo>
                <a:lnTo>
                  <a:pt x="168670" y="130571"/>
                </a:lnTo>
                <a:lnTo>
                  <a:pt x="169597" y="134672"/>
                </a:lnTo>
                <a:lnTo>
                  <a:pt x="170215" y="138359"/>
                </a:lnTo>
                <a:lnTo>
                  <a:pt x="170627" y="141769"/>
                </a:lnTo>
                <a:lnTo>
                  <a:pt x="171084" y="148098"/>
                </a:lnTo>
                <a:lnTo>
                  <a:pt x="171287" y="154086"/>
                </a:lnTo>
                <a:lnTo>
                  <a:pt x="171450" y="1628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14"/>
          <p:cNvSpPr/>
          <p:nvPr/>
        </p:nvSpPr>
        <p:spPr>
          <a:xfrm>
            <a:off x="6183629" y="3892067"/>
            <a:ext cx="137119" cy="178520"/>
          </a:xfrm>
          <a:custGeom>
            <a:avLst/>
            <a:gdLst/>
            <a:ahLst/>
            <a:cxnLst/>
            <a:rect l="0" t="0" r="0" b="0"/>
            <a:pathLst>
              <a:path w="137119" h="178520">
                <a:moveTo>
                  <a:pt x="17146" y="8420"/>
                </a:moveTo>
                <a:lnTo>
                  <a:pt x="17146" y="99876"/>
                </a:lnTo>
                <a:lnTo>
                  <a:pt x="18098" y="105586"/>
                </a:lnTo>
                <a:lnTo>
                  <a:pt x="19686" y="111297"/>
                </a:lnTo>
                <a:lnTo>
                  <a:pt x="21696" y="117010"/>
                </a:lnTo>
                <a:lnTo>
                  <a:pt x="23037" y="121771"/>
                </a:lnTo>
                <a:lnTo>
                  <a:pt x="23931" y="125897"/>
                </a:lnTo>
                <a:lnTo>
                  <a:pt x="24526" y="129601"/>
                </a:lnTo>
                <a:lnTo>
                  <a:pt x="25876" y="133975"/>
                </a:lnTo>
                <a:lnTo>
                  <a:pt x="27729" y="138796"/>
                </a:lnTo>
                <a:lnTo>
                  <a:pt x="29916" y="143915"/>
                </a:lnTo>
                <a:lnTo>
                  <a:pt x="32327" y="148280"/>
                </a:lnTo>
                <a:lnTo>
                  <a:pt x="34886" y="152143"/>
                </a:lnTo>
                <a:lnTo>
                  <a:pt x="37545" y="155670"/>
                </a:lnTo>
                <a:lnTo>
                  <a:pt x="40270" y="158974"/>
                </a:lnTo>
                <a:lnTo>
                  <a:pt x="43040" y="162130"/>
                </a:lnTo>
                <a:lnTo>
                  <a:pt x="45839" y="165186"/>
                </a:lnTo>
                <a:lnTo>
                  <a:pt x="48657" y="167223"/>
                </a:lnTo>
                <a:lnTo>
                  <a:pt x="51488" y="168581"/>
                </a:lnTo>
                <a:lnTo>
                  <a:pt x="54328" y="169487"/>
                </a:lnTo>
                <a:lnTo>
                  <a:pt x="57174" y="171043"/>
                </a:lnTo>
                <a:lnTo>
                  <a:pt x="60024" y="173033"/>
                </a:lnTo>
                <a:lnTo>
                  <a:pt x="62876" y="175312"/>
                </a:lnTo>
                <a:lnTo>
                  <a:pt x="65730" y="176831"/>
                </a:lnTo>
                <a:lnTo>
                  <a:pt x="68585" y="177844"/>
                </a:lnTo>
                <a:lnTo>
                  <a:pt x="71441" y="178519"/>
                </a:lnTo>
                <a:lnTo>
                  <a:pt x="74298" y="178017"/>
                </a:lnTo>
                <a:lnTo>
                  <a:pt x="77155" y="176730"/>
                </a:lnTo>
                <a:lnTo>
                  <a:pt x="80011" y="174919"/>
                </a:lnTo>
                <a:lnTo>
                  <a:pt x="83821" y="173712"/>
                </a:lnTo>
                <a:lnTo>
                  <a:pt x="88266" y="172907"/>
                </a:lnTo>
                <a:lnTo>
                  <a:pt x="93134" y="172371"/>
                </a:lnTo>
                <a:lnTo>
                  <a:pt x="97332" y="171060"/>
                </a:lnTo>
                <a:lnTo>
                  <a:pt x="101083" y="169235"/>
                </a:lnTo>
                <a:lnTo>
                  <a:pt x="104536" y="167065"/>
                </a:lnTo>
                <a:lnTo>
                  <a:pt x="106838" y="164666"/>
                </a:lnTo>
                <a:lnTo>
                  <a:pt x="108374" y="162114"/>
                </a:lnTo>
                <a:lnTo>
                  <a:pt x="109397" y="159460"/>
                </a:lnTo>
                <a:lnTo>
                  <a:pt x="113073" y="153972"/>
                </a:lnTo>
                <a:lnTo>
                  <a:pt x="115388" y="151174"/>
                </a:lnTo>
                <a:lnTo>
                  <a:pt x="117883" y="147405"/>
                </a:lnTo>
                <a:lnTo>
                  <a:pt x="120499" y="142987"/>
                </a:lnTo>
                <a:lnTo>
                  <a:pt x="123195" y="138136"/>
                </a:lnTo>
                <a:lnTo>
                  <a:pt x="128731" y="127667"/>
                </a:lnTo>
                <a:lnTo>
                  <a:pt x="131541" y="122208"/>
                </a:lnTo>
                <a:lnTo>
                  <a:pt x="133414" y="116663"/>
                </a:lnTo>
                <a:lnTo>
                  <a:pt x="134663" y="111063"/>
                </a:lnTo>
                <a:lnTo>
                  <a:pt x="135496" y="105423"/>
                </a:lnTo>
                <a:lnTo>
                  <a:pt x="136051" y="99759"/>
                </a:lnTo>
                <a:lnTo>
                  <a:pt x="136421" y="94078"/>
                </a:lnTo>
                <a:lnTo>
                  <a:pt x="136667" y="88385"/>
                </a:lnTo>
                <a:lnTo>
                  <a:pt x="136941" y="76980"/>
                </a:lnTo>
                <a:lnTo>
                  <a:pt x="137118" y="54136"/>
                </a:lnTo>
                <a:lnTo>
                  <a:pt x="136179" y="48422"/>
                </a:lnTo>
                <a:lnTo>
                  <a:pt x="134602" y="42708"/>
                </a:lnTo>
                <a:lnTo>
                  <a:pt x="132597" y="36994"/>
                </a:lnTo>
                <a:lnTo>
                  <a:pt x="130308" y="32232"/>
                </a:lnTo>
                <a:lnTo>
                  <a:pt x="127830" y="28104"/>
                </a:lnTo>
                <a:lnTo>
                  <a:pt x="125225" y="24401"/>
                </a:lnTo>
                <a:lnTo>
                  <a:pt x="121584" y="20979"/>
                </a:lnTo>
                <a:lnTo>
                  <a:pt x="117251" y="17745"/>
                </a:lnTo>
                <a:lnTo>
                  <a:pt x="112458" y="14637"/>
                </a:lnTo>
                <a:lnTo>
                  <a:pt x="108309" y="11612"/>
                </a:lnTo>
                <a:lnTo>
                  <a:pt x="104591" y="8643"/>
                </a:lnTo>
                <a:lnTo>
                  <a:pt x="101160" y="5711"/>
                </a:lnTo>
                <a:lnTo>
                  <a:pt x="96968" y="3757"/>
                </a:lnTo>
                <a:lnTo>
                  <a:pt x="92268" y="2454"/>
                </a:lnTo>
                <a:lnTo>
                  <a:pt x="87230" y="1585"/>
                </a:lnTo>
                <a:lnTo>
                  <a:pt x="81966" y="1006"/>
                </a:lnTo>
                <a:lnTo>
                  <a:pt x="76552" y="620"/>
                </a:lnTo>
                <a:lnTo>
                  <a:pt x="71037" y="362"/>
                </a:lnTo>
                <a:lnTo>
                  <a:pt x="59830" y="76"/>
                </a:lnTo>
                <a:lnTo>
                  <a:pt x="54174" y="0"/>
                </a:lnTo>
                <a:lnTo>
                  <a:pt x="48499" y="902"/>
                </a:lnTo>
                <a:lnTo>
                  <a:pt x="42810" y="2455"/>
                </a:lnTo>
                <a:lnTo>
                  <a:pt x="37113" y="4443"/>
                </a:lnTo>
                <a:lnTo>
                  <a:pt x="31410" y="6722"/>
                </a:lnTo>
                <a:lnTo>
                  <a:pt x="25702" y="9193"/>
                </a:lnTo>
                <a:lnTo>
                  <a:pt x="19993" y="11793"/>
                </a:lnTo>
                <a:lnTo>
                  <a:pt x="15234" y="13526"/>
                </a:lnTo>
                <a:lnTo>
                  <a:pt x="11109" y="14682"/>
                </a:lnTo>
                <a:lnTo>
                  <a:pt x="2195" y="16536"/>
                </a:lnTo>
                <a:lnTo>
                  <a:pt x="1464" y="17641"/>
                </a:lnTo>
                <a:lnTo>
                  <a:pt x="434" y="22794"/>
                </a:lnTo>
                <a:lnTo>
                  <a:pt x="0" y="255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215"/>
          <p:cNvSpPr/>
          <p:nvPr/>
        </p:nvSpPr>
        <p:spPr>
          <a:xfrm>
            <a:off x="6766664" y="3879941"/>
            <a:ext cx="377087" cy="190641"/>
          </a:xfrm>
          <a:custGeom>
            <a:avLst/>
            <a:gdLst/>
            <a:ahLst/>
            <a:cxnLst/>
            <a:rect l="0" t="0" r="0" b="0"/>
            <a:pathLst>
              <a:path w="377087" h="190641">
                <a:moveTo>
                  <a:pt x="8468" y="3401"/>
                </a:moveTo>
                <a:lnTo>
                  <a:pt x="3918" y="3401"/>
                </a:lnTo>
                <a:lnTo>
                  <a:pt x="2577" y="4354"/>
                </a:lnTo>
                <a:lnTo>
                  <a:pt x="1683" y="5941"/>
                </a:lnTo>
                <a:lnTo>
                  <a:pt x="249" y="10782"/>
                </a:lnTo>
                <a:lnTo>
                  <a:pt x="0" y="16171"/>
                </a:lnTo>
                <a:lnTo>
                  <a:pt x="918" y="17630"/>
                </a:lnTo>
                <a:lnTo>
                  <a:pt x="2482" y="18602"/>
                </a:lnTo>
                <a:lnTo>
                  <a:pt x="4477" y="19250"/>
                </a:lnTo>
                <a:lnTo>
                  <a:pt x="6760" y="21587"/>
                </a:lnTo>
                <a:lnTo>
                  <a:pt x="9234" y="25050"/>
                </a:lnTo>
                <a:lnTo>
                  <a:pt x="11836" y="29264"/>
                </a:lnTo>
                <a:lnTo>
                  <a:pt x="14524" y="33978"/>
                </a:lnTo>
                <a:lnTo>
                  <a:pt x="20050" y="44296"/>
                </a:lnTo>
                <a:lnTo>
                  <a:pt x="28515" y="60815"/>
                </a:lnTo>
                <a:lnTo>
                  <a:pt x="30406" y="66442"/>
                </a:lnTo>
                <a:lnTo>
                  <a:pt x="31665" y="72098"/>
                </a:lnTo>
                <a:lnTo>
                  <a:pt x="32506" y="77774"/>
                </a:lnTo>
                <a:lnTo>
                  <a:pt x="34018" y="83463"/>
                </a:lnTo>
                <a:lnTo>
                  <a:pt x="35979" y="89161"/>
                </a:lnTo>
                <a:lnTo>
                  <a:pt x="38239" y="94864"/>
                </a:lnTo>
                <a:lnTo>
                  <a:pt x="39746" y="100572"/>
                </a:lnTo>
                <a:lnTo>
                  <a:pt x="40749" y="106281"/>
                </a:lnTo>
                <a:lnTo>
                  <a:pt x="41419" y="111993"/>
                </a:lnTo>
                <a:lnTo>
                  <a:pt x="41866" y="118658"/>
                </a:lnTo>
                <a:lnTo>
                  <a:pt x="42163" y="125959"/>
                </a:lnTo>
                <a:lnTo>
                  <a:pt x="42362" y="133684"/>
                </a:lnTo>
                <a:lnTo>
                  <a:pt x="43446" y="140739"/>
                </a:lnTo>
                <a:lnTo>
                  <a:pt x="45122" y="147347"/>
                </a:lnTo>
                <a:lnTo>
                  <a:pt x="47191" y="153658"/>
                </a:lnTo>
                <a:lnTo>
                  <a:pt x="48571" y="158817"/>
                </a:lnTo>
                <a:lnTo>
                  <a:pt x="49491" y="163209"/>
                </a:lnTo>
                <a:lnTo>
                  <a:pt x="50104" y="167090"/>
                </a:lnTo>
                <a:lnTo>
                  <a:pt x="50513" y="170629"/>
                </a:lnTo>
                <a:lnTo>
                  <a:pt x="50786" y="173942"/>
                </a:lnTo>
                <a:lnTo>
                  <a:pt x="51222" y="181551"/>
                </a:lnTo>
                <a:lnTo>
                  <a:pt x="51298" y="187420"/>
                </a:lnTo>
                <a:lnTo>
                  <a:pt x="51321" y="190640"/>
                </a:lnTo>
                <a:lnTo>
                  <a:pt x="51328" y="187044"/>
                </a:lnTo>
                <a:lnTo>
                  <a:pt x="50376" y="185837"/>
                </a:lnTo>
                <a:lnTo>
                  <a:pt x="48789" y="185032"/>
                </a:lnTo>
                <a:lnTo>
                  <a:pt x="46779" y="184496"/>
                </a:lnTo>
                <a:lnTo>
                  <a:pt x="45438" y="183186"/>
                </a:lnTo>
                <a:lnTo>
                  <a:pt x="44545" y="181360"/>
                </a:lnTo>
                <a:lnTo>
                  <a:pt x="42600" y="175839"/>
                </a:lnTo>
                <a:lnTo>
                  <a:pt x="40748" y="171700"/>
                </a:lnTo>
                <a:lnTo>
                  <a:pt x="38560" y="167035"/>
                </a:lnTo>
                <a:lnTo>
                  <a:pt x="37102" y="162021"/>
                </a:lnTo>
                <a:lnTo>
                  <a:pt x="36130" y="156773"/>
                </a:lnTo>
                <a:lnTo>
                  <a:pt x="35482" y="151369"/>
                </a:lnTo>
                <a:lnTo>
                  <a:pt x="36002" y="144909"/>
                </a:lnTo>
                <a:lnTo>
                  <a:pt x="37302" y="137744"/>
                </a:lnTo>
                <a:lnTo>
                  <a:pt x="39121" y="130111"/>
                </a:lnTo>
                <a:lnTo>
                  <a:pt x="41286" y="123117"/>
                </a:lnTo>
                <a:lnTo>
                  <a:pt x="43682" y="116549"/>
                </a:lnTo>
                <a:lnTo>
                  <a:pt x="46231" y="110266"/>
                </a:lnTo>
                <a:lnTo>
                  <a:pt x="49836" y="104172"/>
                </a:lnTo>
                <a:lnTo>
                  <a:pt x="54145" y="98204"/>
                </a:lnTo>
                <a:lnTo>
                  <a:pt x="58921" y="92321"/>
                </a:lnTo>
                <a:lnTo>
                  <a:pt x="63059" y="85541"/>
                </a:lnTo>
                <a:lnTo>
                  <a:pt x="66770" y="78163"/>
                </a:lnTo>
                <a:lnTo>
                  <a:pt x="70196" y="70388"/>
                </a:lnTo>
                <a:lnTo>
                  <a:pt x="74385" y="64251"/>
                </a:lnTo>
                <a:lnTo>
                  <a:pt x="79082" y="59208"/>
                </a:lnTo>
                <a:lnTo>
                  <a:pt x="84120" y="54893"/>
                </a:lnTo>
                <a:lnTo>
                  <a:pt x="89382" y="50112"/>
                </a:lnTo>
                <a:lnTo>
                  <a:pt x="100310" y="39719"/>
                </a:lnTo>
                <a:lnTo>
                  <a:pt x="112622" y="27709"/>
                </a:lnTo>
                <a:lnTo>
                  <a:pt x="117908" y="25321"/>
                </a:lnTo>
                <a:lnTo>
                  <a:pt x="124291" y="23730"/>
                </a:lnTo>
                <a:lnTo>
                  <a:pt x="131403" y="22668"/>
                </a:lnTo>
                <a:lnTo>
                  <a:pt x="138050" y="21961"/>
                </a:lnTo>
                <a:lnTo>
                  <a:pt x="144386" y="21489"/>
                </a:lnTo>
                <a:lnTo>
                  <a:pt x="155553" y="20965"/>
                </a:lnTo>
                <a:lnTo>
                  <a:pt x="163692" y="20732"/>
                </a:lnTo>
                <a:lnTo>
                  <a:pt x="178180" y="20601"/>
                </a:lnTo>
                <a:lnTo>
                  <a:pt x="182569" y="21535"/>
                </a:lnTo>
                <a:lnTo>
                  <a:pt x="189986" y="25113"/>
                </a:lnTo>
                <a:lnTo>
                  <a:pt x="193298" y="28353"/>
                </a:lnTo>
                <a:lnTo>
                  <a:pt x="196458" y="32419"/>
                </a:lnTo>
                <a:lnTo>
                  <a:pt x="199517" y="37033"/>
                </a:lnTo>
                <a:lnTo>
                  <a:pt x="201557" y="41063"/>
                </a:lnTo>
                <a:lnTo>
                  <a:pt x="202916" y="44701"/>
                </a:lnTo>
                <a:lnTo>
                  <a:pt x="203823" y="48080"/>
                </a:lnTo>
                <a:lnTo>
                  <a:pt x="205380" y="52237"/>
                </a:lnTo>
                <a:lnTo>
                  <a:pt x="207370" y="56913"/>
                </a:lnTo>
                <a:lnTo>
                  <a:pt x="209650" y="61936"/>
                </a:lnTo>
                <a:lnTo>
                  <a:pt x="211169" y="66237"/>
                </a:lnTo>
                <a:lnTo>
                  <a:pt x="212182" y="70057"/>
                </a:lnTo>
                <a:lnTo>
                  <a:pt x="212858" y="73556"/>
                </a:lnTo>
                <a:lnTo>
                  <a:pt x="212355" y="77793"/>
                </a:lnTo>
                <a:lnTo>
                  <a:pt x="211068" y="82524"/>
                </a:lnTo>
                <a:lnTo>
                  <a:pt x="209257" y="87582"/>
                </a:lnTo>
                <a:lnTo>
                  <a:pt x="208049" y="91906"/>
                </a:lnTo>
                <a:lnTo>
                  <a:pt x="207245" y="95742"/>
                </a:lnTo>
                <a:lnTo>
                  <a:pt x="206708" y="99252"/>
                </a:lnTo>
                <a:lnTo>
                  <a:pt x="206351" y="102544"/>
                </a:lnTo>
                <a:lnTo>
                  <a:pt x="206113" y="105692"/>
                </a:lnTo>
                <a:lnTo>
                  <a:pt x="205953" y="108742"/>
                </a:lnTo>
                <a:lnTo>
                  <a:pt x="204895" y="110776"/>
                </a:lnTo>
                <a:lnTo>
                  <a:pt x="203237" y="112132"/>
                </a:lnTo>
                <a:lnTo>
                  <a:pt x="201178" y="113036"/>
                </a:lnTo>
                <a:lnTo>
                  <a:pt x="199807" y="114591"/>
                </a:lnTo>
                <a:lnTo>
                  <a:pt x="198893" y="116580"/>
                </a:lnTo>
                <a:lnTo>
                  <a:pt x="197424" y="122066"/>
                </a:lnTo>
                <a:lnTo>
                  <a:pt x="197304" y="121563"/>
                </a:lnTo>
                <a:lnTo>
                  <a:pt x="197095" y="115917"/>
                </a:lnTo>
                <a:lnTo>
                  <a:pt x="199617" y="110241"/>
                </a:lnTo>
                <a:lnTo>
                  <a:pt x="201623" y="106060"/>
                </a:lnTo>
                <a:lnTo>
                  <a:pt x="203913" y="100416"/>
                </a:lnTo>
                <a:lnTo>
                  <a:pt x="206393" y="93795"/>
                </a:lnTo>
                <a:lnTo>
                  <a:pt x="208998" y="86523"/>
                </a:lnTo>
                <a:lnTo>
                  <a:pt x="212640" y="79771"/>
                </a:lnTo>
                <a:lnTo>
                  <a:pt x="216973" y="73364"/>
                </a:lnTo>
                <a:lnTo>
                  <a:pt x="221766" y="67189"/>
                </a:lnTo>
                <a:lnTo>
                  <a:pt x="226867" y="60213"/>
                </a:lnTo>
                <a:lnTo>
                  <a:pt x="237614" y="44843"/>
                </a:lnTo>
                <a:lnTo>
                  <a:pt x="242195" y="37697"/>
                </a:lnTo>
                <a:lnTo>
                  <a:pt x="246201" y="31028"/>
                </a:lnTo>
                <a:lnTo>
                  <a:pt x="249824" y="24676"/>
                </a:lnTo>
                <a:lnTo>
                  <a:pt x="254145" y="19489"/>
                </a:lnTo>
                <a:lnTo>
                  <a:pt x="258930" y="15079"/>
                </a:lnTo>
                <a:lnTo>
                  <a:pt x="264025" y="11186"/>
                </a:lnTo>
                <a:lnTo>
                  <a:pt x="269327" y="7639"/>
                </a:lnTo>
                <a:lnTo>
                  <a:pt x="274766" y="4321"/>
                </a:lnTo>
                <a:lnTo>
                  <a:pt x="280298" y="1157"/>
                </a:lnTo>
                <a:lnTo>
                  <a:pt x="285890" y="0"/>
                </a:lnTo>
                <a:lnTo>
                  <a:pt x="291524" y="181"/>
                </a:lnTo>
                <a:lnTo>
                  <a:pt x="301910" y="1970"/>
                </a:lnTo>
                <a:lnTo>
                  <a:pt x="309701" y="2765"/>
                </a:lnTo>
                <a:lnTo>
                  <a:pt x="313113" y="3930"/>
                </a:lnTo>
                <a:lnTo>
                  <a:pt x="319443" y="7763"/>
                </a:lnTo>
                <a:lnTo>
                  <a:pt x="322465" y="11072"/>
                </a:lnTo>
                <a:lnTo>
                  <a:pt x="325432" y="15182"/>
                </a:lnTo>
                <a:lnTo>
                  <a:pt x="328362" y="19828"/>
                </a:lnTo>
                <a:lnTo>
                  <a:pt x="331268" y="24830"/>
                </a:lnTo>
                <a:lnTo>
                  <a:pt x="337037" y="35467"/>
                </a:lnTo>
                <a:lnTo>
                  <a:pt x="338957" y="40971"/>
                </a:lnTo>
                <a:lnTo>
                  <a:pt x="340237" y="46545"/>
                </a:lnTo>
                <a:lnTo>
                  <a:pt x="341090" y="52167"/>
                </a:lnTo>
                <a:lnTo>
                  <a:pt x="341658" y="58771"/>
                </a:lnTo>
                <a:lnTo>
                  <a:pt x="342037" y="66032"/>
                </a:lnTo>
                <a:lnTo>
                  <a:pt x="342290" y="73730"/>
                </a:lnTo>
                <a:lnTo>
                  <a:pt x="343412" y="80767"/>
                </a:lnTo>
                <a:lnTo>
                  <a:pt x="345111" y="87364"/>
                </a:lnTo>
                <a:lnTo>
                  <a:pt x="347197" y="93666"/>
                </a:lnTo>
                <a:lnTo>
                  <a:pt x="348587" y="99773"/>
                </a:lnTo>
                <a:lnTo>
                  <a:pt x="349514" y="105749"/>
                </a:lnTo>
                <a:lnTo>
                  <a:pt x="350132" y="111638"/>
                </a:lnTo>
                <a:lnTo>
                  <a:pt x="350544" y="117469"/>
                </a:lnTo>
                <a:lnTo>
                  <a:pt x="350819" y="123261"/>
                </a:lnTo>
                <a:lnTo>
                  <a:pt x="351003" y="129028"/>
                </a:lnTo>
                <a:lnTo>
                  <a:pt x="352076" y="133825"/>
                </a:lnTo>
                <a:lnTo>
                  <a:pt x="353746" y="137975"/>
                </a:lnTo>
                <a:lnTo>
                  <a:pt x="358717" y="146929"/>
                </a:lnTo>
                <a:lnTo>
                  <a:pt x="361937" y="150694"/>
                </a:lnTo>
                <a:lnTo>
                  <a:pt x="364129" y="153031"/>
                </a:lnTo>
                <a:lnTo>
                  <a:pt x="366543" y="154589"/>
                </a:lnTo>
                <a:lnTo>
                  <a:pt x="377086" y="15770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216"/>
          <p:cNvSpPr/>
          <p:nvPr/>
        </p:nvSpPr>
        <p:spPr>
          <a:xfrm>
            <a:off x="7221287" y="3875319"/>
            <a:ext cx="136271" cy="196426"/>
          </a:xfrm>
          <a:custGeom>
            <a:avLst/>
            <a:gdLst/>
            <a:ahLst/>
            <a:cxnLst/>
            <a:rect l="0" t="0" r="0" b="0"/>
            <a:pathLst>
              <a:path w="136271" h="196426">
                <a:moveTo>
                  <a:pt x="33905" y="8023"/>
                </a:moveTo>
                <a:lnTo>
                  <a:pt x="25686" y="8023"/>
                </a:lnTo>
                <a:lnTo>
                  <a:pt x="22949" y="10563"/>
                </a:lnTo>
                <a:lnTo>
                  <a:pt x="17983" y="15404"/>
                </a:lnTo>
                <a:lnTo>
                  <a:pt x="17304" y="21146"/>
                </a:lnTo>
                <a:lnTo>
                  <a:pt x="17122" y="25344"/>
                </a:lnTo>
                <a:lnTo>
                  <a:pt x="16049" y="30048"/>
                </a:lnTo>
                <a:lnTo>
                  <a:pt x="14381" y="35089"/>
                </a:lnTo>
                <a:lnTo>
                  <a:pt x="12316" y="40354"/>
                </a:lnTo>
                <a:lnTo>
                  <a:pt x="10940" y="45770"/>
                </a:lnTo>
                <a:lnTo>
                  <a:pt x="10022" y="51285"/>
                </a:lnTo>
                <a:lnTo>
                  <a:pt x="9411" y="56867"/>
                </a:lnTo>
                <a:lnTo>
                  <a:pt x="8051" y="63446"/>
                </a:lnTo>
                <a:lnTo>
                  <a:pt x="6191" y="70689"/>
                </a:lnTo>
                <a:lnTo>
                  <a:pt x="3999" y="78376"/>
                </a:lnTo>
                <a:lnTo>
                  <a:pt x="2537" y="85405"/>
                </a:lnTo>
                <a:lnTo>
                  <a:pt x="1564" y="91996"/>
                </a:lnTo>
                <a:lnTo>
                  <a:pt x="914" y="98295"/>
                </a:lnTo>
                <a:lnTo>
                  <a:pt x="481" y="105351"/>
                </a:lnTo>
                <a:lnTo>
                  <a:pt x="0" y="120813"/>
                </a:lnTo>
                <a:lnTo>
                  <a:pt x="824" y="127984"/>
                </a:lnTo>
                <a:lnTo>
                  <a:pt x="2327" y="134669"/>
                </a:lnTo>
                <a:lnTo>
                  <a:pt x="4280" y="141031"/>
                </a:lnTo>
                <a:lnTo>
                  <a:pt x="5583" y="147178"/>
                </a:lnTo>
                <a:lnTo>
                  <a:pt x="6451" y="153181"/>
                </a:lnTo>
                <a:lnTo>
                  <a:pt x="7029" y="159087"/>
                </a:lnTo>
                <a:lnTo>
                  <a:pt x="8368" y="164930"/>
                </a:lnTo>
                <a:lnTo>
                  <a:pt x="10213" y="170730"/>
                </a:lnTo>
                <a:lnTo>
                  <a:pt x="12396" y="176502"/>
                </a:lnTo>
                <a:lnTo>
                  <a:pt x="14803" y="181303"/>
                </a:lnTo>
                <a:lnTo>
                  <a:pt x="17360" y="185455"/>
                </a:lnTo>
                <a:lnTo>
                  <a:pt x="20018" y="189176"/>
                </a:lnTo>
                <a:lnTo>
                  <a:pt x="22742" y="191657"/>
                </a:lnTo>
                <a:lnTo>
                  <a:pt x="25510" y="193310"/>
                </a:lnTo>
                <a:lnTo>
                  <a:pt x="28309" y="194413"/>
                </a:lnTo>
                <a:lnTo>
                  <a:pt x="32079" y="195148"/>
                </a:lnTo>
                <a:lnTo>
                  <a:pt x="36497" y="195638"/>
                </a:lnTo>
                <a:lnTo>
                  <a:pt x="48176" y="196425"/>
                </a:lnTo>
                <a:lnTo>
                  <a:pt x="51039" y="195537"/>
                </a:lnTo>
                <a:lnTo>
                  <a:pt x="54853" y="193992"/>
                </a:lnTo>
                <a:lnTo>
                  <a:pt x="59300" y="192010"/>
                </a:lnTo>
                <a:lnTo>
                  <a:pt x="63217" y="189736"/>
                </a:lnTo>
                <a:lnTo>
                  <a:pt x="66782" y="187267"/>
                </a:lnTo>
                <a:lnTo>
                  <a:pt x="70111" y="184670"/>
                </a:lnTo>
                <a:lnTo>
                  <a:pt x="73282" y="181985"/>
                </a:lnTo>
                <a:lnTo>
                  <a:pt x="76349" y="179243"/>
                </a:lnTo>
                <a:lnTo>
                  <a:pt x="79346" y="176462"/>
                </a:lnTo>
                <a:lnTo>
                  <a:pt x="83250" y="171751"/>
                </a:lnTo>
                <a:lnTo>
                  <a:pt x="87756" y="165752"/>
                </a:lnTo>
                <a:lnTo>
                  <a:pt x="92666" y="158896"/>
                </a:lnTo>
                <a:lnTo>
                  <a:pt x="96891" y="152420"/>
                </a:lnTo>
                <a:lnTo>
                  <a:pt x="100661" y="146197"/>
                </a:lnTo>
                <a:lnTo>
                  <a:pt x="104127" y="140144"/>
                </a:lnTo>
                <a:lnTo>
                  <a:pt x="107389" y="133251"/>
                </a:lnTo>
                <a:lnTo>
                  <a:pt x="110517" y="125799"/>
                </a:lnTo>
                <a:lnTo>
                  <a:pt x="113555" y="117972"/>
                </a:lnTo>
                <a:lnTo>
                  <a:pt x="119470" y="101657"/>
                </a:lnTo>
                <a:lnTo>
                  <a:pt x="131029" y="67900"/>
                </a:lnTo>
                <a:lnTo>
                  <a:pt x="132944" y="60323"/>
                </a:lnTo>
                <a:lnTo>
                  <a:pt x="134221" y="53367"/>
                </a:lnTo>
                <a:lnTo>
                  <a:pt x="135073" y="46825"/>
                </a:lnTo>
                <a:lnTo>
                  <a:pt x="135639" y="40559"/>
                </a:lnTo>
                <a:lnTo>
                  <a:pt x="136018" y="34476"/>
                </a:lnTo>
                <a:lnTo>
                  <a:pt x="136270" y="28516"/>
                </a:lnTo>
                <a:lnTo>
                  <a:pt x="134533" y="23590"/>
                </a:lnTo>
                <a:lnTo>
                  <a:pt x="131471" y="19354"/>
                </a:lnTo>
                <a:lnTo>
                  <a:pt x="117418" y="5710"/>
                </a:lnTo>
                <a:lnTo>
                  <a:pt x="113393" y="3624"/>
                </a:lnTo>
                <a:lnTo>
                  <a:pt x="108805" y="2233"/>
                </a:lnTo>
                <a:lnTo>
                  <a:pt x="103841" y="1306"/>
                </a:lnTo>
                <a:lnTo>
                  <a:pt x="99579" y="687"/>
                </a:lnTo>
                <a:lnTo>
                  <a:pt x="95785" y="275"/>
                </a:lnTo>
                <a:lnTo>
                  <a:pt x="92303" y="0"/>
                </a:lnTo>
                <a:lnTo>
                  <a:pt x="88077" y="769"/>
                </a:lnTo>
                <a:lnTo>
                  <a:pt x="83355" y="2235"/>
                </a:lnTo>
                <a:lnTo>
                  <a:pt x="78302" y="4164"/>
                </a:lnTo>
                <a:lnTo>
                  <a:pt x="73028" y="6403"/>
                </a:lnTo>
                <a:lnTo>
                  <a:pt x="62088" y="11430"/>
                </a:lnTo>
                <a:lnTo>
                  <a:pt x="57457" y="13152"/>
                </a:lnTo>
                <a:lnTo>
                  <a:pt x="53416" y="14300"/>
                </a:lnTo>
                <a:lnTo>
                  <a:pt x="49769" y="15066"/>
                </a:lnTo>
                <a:lnTo>
                  <a:pt x="46387" y="16528"/>
                </a:lnTo>
                <a:lnTo>
                  <a:pt x="43178" y="18455"/>
                </a:lnTo>
                <a:lnTo>
                  <a:pt x="35737" y="23842"/>
                </a:lnTo>
                <a:lnTo>
                  <a:pt x="35126" y="25237"/>
                </a:lnTo>
                <a:lnTo>
                  <a:pt x="34448" y="29326"/>
                </a:lnTo>
                <a:lnTo>
                  <a:pt x="33315" y="30798"/>
                </a:lnTo>
                <a:lnTo>
                  <a:pt x="31606" y="31778"/>
                </a:lnTo>
                <a:lnTo>
                  <a:pt x="25332" y="337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217"/>
          <p:cNvSpPr/>
          <p:nvPr/>
        </p:nvSpPr>
        <p:spPr>
          <a:xfrm>
            <a:off x="7452517" y="3703482"/>
            <a:ext cx="479903" cy="325432"/>
          </a:xfrm>
          <a:custGeom>
            <a:avLst/>
            <a:gdLst/>
            <a:ahLst/>
            <a:cxnLst/>
            <a:rect l="0" t="0" r="0" b="0"/>
            <a:pathLst>
              <a:path w="479903" h="325432">
                <a:moveTo>
                  <a:pt x="128430" y="154143"/>
                </a:moveTo>
                <a:lnTo>
                  <a:pt x="95165" y="154143"/>
                </a:lnTo>
                <a:lnTo>
                  <a:pt x="84753" y="156683"/>
                </a:lnTo>
                <a:lnTo>
                  <a:pt x="73776" y="160034"/>
                </a:lnTo>
                <a:lnTo>
                  <a:pt x="62547" y="161523"/>
                </a:lnTo>
                <a:lnTo>
                  <a:pt x="57838" y="163826"/>
                </a:lnTo>
                <a:lnTo>
                  <a:pt x="53746" y="167266"/>
                </a:lnTo>
                <a:lnTo>
                  <a:pt x="46660" y="175215"/>
                </a:lnTo>
                <a:lnTo>
                  <a:pt x="40334" y="181923"/>
                </a:lnTo>
                <a:lnTo>
                  <a:pt x="26869" y="195605"/>
                </a:lnTo>
                <a:lnTo>
                  <a:pt x="22622" y="200835"/>
                </a:lnTo>
                <a:lnTo>
                  <a:pt x="18839" y="206226"/>
                </a:lnTo>
                <a:lnTo>
                  <a:pt x="15365" y="211724"/>
                </a:lnTo>
                <a:lnTo>
                  <a:pt x="12096" y="217296"/>
                </a:lnTo>
                <a:lnTo>
                  <a:pt x="8964" y="222915"/>
                </a:lnTo>
                <a:lnTo>
                  <a:pt x="5923" y="228566"/>
                </a:lnTo>
                <a:lnTo>
                  <a:pt x="3896" y="234238"/>
                </a:lnTo>
                <a:lnTo>
                  <a:pt x="2545" y="239924"/>
                </a:lnTo>
                <a:lnTo>
                  <a:pt x="1645" y="245620"/>
                </a:lnTo>
                <a:lnTo>
                  <a:pt x="1044" y="251323"/>
                </a:lnTo>
                <a:lnTo>
                  <a:pt x="644" y="257029"/>
                </a:lnTo>
                <a:lnTo>
                  <a:pt x="376" y="262739"/>
                </a:lnTo>
                <a:lnTo>
                  <a:pt x="80" y="274163"/>
                </a:lnTo>
                <a:lnTo>
                  <a:pt x="0" y="279876"/>
                </a:lnTo>
                <a:lnTo>
                  <a:pt x="900" y="285590"/>
                </a:lnTo>
                <a:lnTo>
                  <a:pt x="2453" y="291304"/>
                </a:lnTo>
                <a:lnTo>
                  <a:pt x="4440" y="297019"/>
                </a:lnTo>
                <a:lnTo>
                  <a:pt x="9188" y="305908"/>
                </a:lnTo>
                <a:lnTo>
                  <a:pt x="11787" y="309612"/>
                </a:lnTo>
                <a:lnTo>
                  <a:pt x="19757" y="316267"/>
                </a:lnTo>
                <a:lnTo>
                  <a:pt x="31293" y="323751"/>
                </a:lnTo>
                <a:lnTo>
                  <a:pt x="37951" y="324774"/>
                </a:lnTo>
                <a:lnTo>
                  <a:pt x="49869" y="325350"/>
                </a:lnTo>
                <a:lnTo>
                  <a:pt x="53196" y="325431"/>
                </a:lnTo>
                <a:lnTo>
                  <a:pt x="56367" y="324532"/>
                </a:lnTo>
                <a:lnTo>
                  <a:pt x="62429" y="320994"/>
                </a:lnTo>
                <a:lnTo>
                  <a:pt x="74083" y="310961"/>
                </a:lnTo>
                <a:lnTo>
                  <a:pt x="79828" y="305437"/>
                </a:lnTo>
                <a:lnTo>
                  <a:pt x="85557" y="297267"/>
                </a:lnTo>
                <a:lnTo>
                  <a:pt x="91278" y="287286"/>
                </a:lnTo>
                <a:lnTo>
                  <a:pt x="96996" y="276500"/>
                </a:lnTo>
                <a:lnTo>
                  <a:pt x="99853" y="270004"/>
                </a:lnTo>
                <a:lnTo>
                  <a:pt x="102712" y="262816"/>
                </a:lnTo>
                <a:lnTo>
                  <a:pt x="105569" y="255167"/>
                </a:lnTo>
                <a:lnTo>
                  <a:pt x="107475" y="247210"/>
                </a:lnTo>
                <a:lnTo>
                  <a:pt x="108745" y="239047"/>
                </a:lnTo>
                <a:lnTo>
                  <a:pt x="109591" y="230748"/>
                </a:lnTo>
                <a:lnTo>
                  <a:pt x="111108" y="222358"/>
                </a:lnTo>
                <a:lnTo>
                  <a:pt x="113073" y="213907"/>
                </a:lnTo>
                <a:lnTo>
                  <a:pt x="115335" y="205415"/>
                </a:lnTo>
                <a:lnTo>
                  <a:pt x="116842" y="195945"/>
                </a:lnTo>
                <a:lnTo>
                  <a:pt x="117848" y="185821"/>
                </a:lnTo>
                <a:lnTo>
                  <a:pt x="118517" y="175261"/>
                </a:lnTo>
                <a:lnTo>
                  <a:pt x="119916" y="165364"/>
                </a:lnTo>
                <a:lnTo>
                  <a:pt x="121802" y="155909"/>
                </a:lnTo>
                <a:lnTo>
                  <a:pt x="124011" y="146748"/>
                </a:lnTo>
                <a:lnTo>
                  <a:pt x="125484" y="137783"/>
                </a:lnTo>
                <a:lnTo>
                  <a:pt x="126466" y="128949"/>
                </a:lnTo>
                <a:lnTo>
                  <a:pt x="127121" y="120201"/>
                </a:lnTo>
                <a:lnTo>
                  <a:pt x="127557" y="111513"/>
                </a:lnTo>
                <a:lnTo>
                  <a:pt x="128042" y="94238"/>
                </a:lnTo>
                <a:lnTo>
                  <a:pt x="128315" y="68448"/>
                </a:lnTo>
                <a:lnTo>
                  <a:pt x="127401" y="60818"/>
                </a:lnTo>
                <a:lnTo>
                  <a:pt x="125839" y="53826"/>
                </a:lnTo>
                <a:lnTo>
                  <a:pt x="123846" y="47260"/>
                </a:lnTo>
                <a:lnTo>
                  <a:pt x="122516" y="40978"/>
                </a:lnTo>
                <a:lnTo>
                  <a:pt x="121630" y="34884"/>
                </a:lnTo>
                <a:lnTo>
                  <a:pt x="121040" y="28917"/>
                </a:lnTo>
                <a:lnTo>
                  <a:pt x="120383" y="19747"/>
                </a:lnTo>
                <a:lnTo>
                  <a:pt x="120208" y="15968"/>
                </a:lnTo>
                <a:lnTo>
                  <a:pt x="119139" y="12496"/>
                </a:lnTo>
                <a:lnTo>
                  <a:pt x="113119" y="2620"/>
                </a:lnTo>
                <a:lnTo>
                  <a:pt x="111392" y="0"/>
                </a:lnTo>
                <a:lnTo>
                  <a:pt x="111299" y="9184"/>
                </a:lnTo>
                <a:lnTo>
                  <a:pt x="111288" y="24544"/>
                </a:lnTo>
                <a:lnTo>
                  <a:pt x="112240" y="30596"/>
                </a:lnTo>
                <a:lnTo>
                  <a:pt x="113826" y="37488"/>
                </a:lnTo>
                <a:lnTo>
                  <a:pt x="115837" y="44941"/>
                </a:lnTo>
                <a:lnTo>
                  <a:pt x="117177" y="51813"/>
                </a:lnTo>
                <a:lnTo>
                  <a:pt x="118071" y="58301"/>
                </a:lnTo>
                <a:lnTo>
                  <a:pt x="118666" y="64531"/>
                </a:lnTo>
                <a:lnTo>
                  <a:pt x="119063" y="71541"/>
                </a:lnTo>
                <a:lnTo>
                  <a:pt x="119505" y="86951"/>
                </a:lnTo>
                <a:lnTo>
                  <a:pt x="120575" y="95061"/>
                </a:lnTo>
                <a:lnTo>
                  <a:pt x="122241" y="103325"/>
                </a:lnTo>
                <a:lnTo>
                  <a:pt x="124304" y="111691"/>
                </a:lnTo>
                <a:lnTo>
                  <a:pt x="125680" y="120127"/>
                </a:lnTo>
                <a:lnTo>
                  <a:pt x="126596" y="128608"/>
                </a:lnTo>
                <a:lnTo>
                  <a:pt x="127207" y="137120"/>
                </a:lnTo>
                <a:lnTo>
                  <a:pt x="128568" y="146604"/>
                </a:lnTo>
                <a:lnTo>
                  <a:pt x="130427" y="156737"/>
                </a:lnTo>
                <a:lnTo>
                  <a:pt x="132619" y="167302"/>
                </a:lnTo>
                <a:lnTo>
                  <a:pt x="135033" y="177203"/>
                </a:lnTo>
                <a:lnTo>
                  <a:pt x="137594" y="186661"/>
                </a:lnTo>
                <a:lnTo>
                  <a:pt x="140255" y="195824"/>
                </a:lnTo>
                <a:lnTo>
                  <a:pt x="142980" y="203838"/>
                </a:lnTo>
                <a:lnTo>
                  <a:pt x="145750" y="211085"/>
                </a:lnTo>
                <a:lnTo>
                  <a:pt x="148550" y="217822"/>
                </a:lnTo>
                <a:lnTo>
                  <a:pt x="151368" y="225170"/>
                </a:lnTo>
                <a:lnTo>
                  <a:pt x="157040" y="240956"/>
                </a:lnTo>
                <a:lnTo>
                  <a:pt x="158933" y="248213"/>
                </a:lnTo>
                <a:lnTo>
                  <a:pt x="160195" y="254956"/>
                </a:lnTo>
                <a:lnTo>
                  <a:pt x="161037" y="261356"/>
                </a:lnTo>
                <a:lnTo>
                  <a:pt x="163504" y="267529"/>
                </a:lnTo>
                <a:lnTo>
                  <a:pt x="167052" y="273548"/>
                </a:lnTo>
                <a:lnTo>
                  <a:pt x="171323" y="279467"/>
                </a:lnTo>
                <a:lnTo>
                  <a:pt x="178609" y="288582"/>
                </a:lnTo>
                <a:lnTo>
                  <a:pt x="185022" y="295809"/>
                </a:lnTo>
                <a:lnTo>
                  <a:pt x="191047" y="302195"/>
                </a:lnTo>
                <a:lnTo>
                  <a:pt x="204345" y="311146"/>
                </a:lnTo>
                <a:lnTo>
                  <a:pt x="212336" y="314409"/>
                </a:lnTo>
                <a:lnTo>
                  <a:pt x="220013" y="316812"/>
                </a:lnTo>
                <a:lnTo>
                  <a:pt x="229776" y="321055"/>
                </a:lnTo>
                <a:lnTo>
                  <a:pt x="235047" y="321615"/>
                </a:lnTo>
                <a:lnTo>
                  <a:pt x="245982" y="319698"/>
                </a:lnTo>
                <a:lnTo>
                  <a:pt x="257193" y="315670"/>
                </a:lnTo>
                <a:lnTo>
                  <a:pt x="268526" y="310705"/>
                </a:lnTo>
                <a:lnTo>
                  <a:pt x="279912" y="305324"/>
                </a:lnTo>
                <a:lnTo>
                  <a:pt x="291323" y="297217"/>
                </a:lnTo>
                <a:lnTo>
                  <a:pt x="302745" y="287263"/>
                </a:lnTo>
                <a:lnTo>
                  <a:pt x="314171" y="276490"/>
                </a:lnTo>
                <a:lnTo>
                  <a:pt x="319885" y="269997"/>
                </a:lnTo>
                <a:lnTo>
                  <a:pt x="325599" y="262812"/>
                </a:lnTo>
                <a:lnTo>
                  <a:pt x="331314" y="255164"/>
                </a:lnTo>
                <a:lnTo>
                  <a:pt x="337981" y="248160"/>
                </a:lnTo>
                <a:lnTo>
                  <a:pt x="345283" y="241586"/>
                </a:lnTo>
                <a:lnTo>
                  <a:pt x="353008" y="235298"/>
                </a:lnTo>
                <a:lnTo>
                  <a:pt x="360065" y="228249"/>
                </a:lnTo>
                <a:lnTo>
                  <a:pt x="366673" y="220692"/>
                </a:lnTo>
                <a:lnTo>
                  <a:pt x="372984" y="212797"/>
                </a:lnTo>
                <a:lnTo>
                  <a:pt x="379096" y="204675"/>
                </a:lnTo>
                <a:lnTo>
                  <a:pt x="390967" y="188032"/>
                </a:lnTo>
                <a:lnTo>
                  <a:pt x="395847" y="179593"/>
                </a:lnTo>
                <a:lnTo>
                  <a:pt x="400054" y="171109"/>
                </a:lnTo>
                <a:lnTo>
                  <a:pt x="403810" y="162596"/>
                </a:lnTo>
                <a:lnTo>
                  <a:pt x="406314" y="155016"/>
                </a:lnTo>
                <a:lnTo>
                  <a:pt x="407984" y="148058"/>
                </a:lnTo>
                <a:lnTo>
                  <a:pt x="409096" y="141513"/>
                </a:lnTo>
                <a:lnTo>
                  <a:pt x="412874" y="131702"/>
                </a:lnTo>
                <a:lnTo>
                  <a:pt x="415214" y="127752"/>
                </a:lnTo>
                <a:lnTo>
                  <a:pt x="415822" y="123214"/>
                </a:lnTo>
                <a:lnTo>
                  <a:pt x="413957" y="113092"/>
                </a:lnTo>
                <a:lnTo>
                  <a:pt x="412103" y="105784"/>
                </a:lnTo>
                <a:lnTo>
                  <a:pt x="406590" y="101535"/>
                </a:lnTo>
                <a:lnTo>
                  <a:pt x="398741" y="97424"/>
                </a:lnTo>
                <a:lnTo>
                  <a:pt x="392078" y="95597"/>
                </a:lnTo>
                <a:lnTo>
                  <a:pt x="388968" y="96062"/>
                </a:lnTo>
                <a:lnTo>
                  <a:pt x="385942" y="97325"/>
                </a:lnTo>
                <a:lnTo>
                  <a:pt x="377132" y="103653"/>
                </a:lnTo>
                <a:lnTo>
                  <a:pt x="374242" y="106195"/>
                </a:lnTo>
                <a:lnTo>
                  <a:pt x="371362" y="110748"/>
                </a:lnTo>
                <a:lnTo>
                  <a:pt x="368490" y="116640"/>
                </a:lnTo>
                <a:lnTo>
                  <a:pt x="365622" y="123426"/>
                </a:lnTo>
                <a:lnTo>
                  <a:pt x="361806" y="129855"/>
                </a:lnTo>
                <a:lnTo>
                  <a:pt x="357357" y="136046"/>
                </a:lnTo>
                <a:lnTo>
                  <a:pt x="352485" y="142078"/>
                </a:lnTo>
                <a:lnTo>
                  <a:pt x="348285" y="148957"/>
                </a:lnTo>
                <a:lnTo>
                  <a:pt x="344532" y="156401"/>
                </a:lnTo>
                <a:lnTo>
                  <a:pt x="341079" y="164221"/>
                </a:lnTo>
                <a:lnTo>
                  <a:pt x="338776" y="172291"/>
                </a:lnTo>
                <a:lnTo>
                  <a:pt x="337241" y="180529"/>
                </a:lnTo>
                <a:lnTo>
                  <a:pt x="336217" y="188879"/>
                </a:lnTo>
                <a:lnTo>
                  <a:pt x="334582" y="197303"/>
                </a:lnTo>
                <a:lnTo>
                  <a:pt x="332540" y="205776"/>
                </a:lnTo>
                <a:lnTo>
                  <a:pt x="330225" y="214282"/>
                </a:lnTo>
                <a:lnTo>
                  <a:pt x="329635" y="222811"/>
                </a:lnTo>
                <a:lnTo>
                  <a:pt x="330194" y="231354"/>
                </a:lnTo>
                <a:lnTo>
                  <a:pt x="331520" y="239907"/>
                </a:lnTo>
                <a:lnTo>
                  <a:pt x="332403" y="248466"/>
                </a:lnTo>
                <a:lnTo>
                  <a:pt x="332993" y="257030"/>
                </a:lnTo>
                <a:lnTo>
                  <a:pt x="333386" y="265597"/>
                </a:lnTo>
                <a:lnTo>
                  <a:pt x="334599" y="273213"/>
                </a:lnTo>
                <a:lnTo>
                  <a:pt x="336361" y="280195"/>
                </a:lnTo>
                <a:lnTo>
                  <a:pt x="338488" y="286755"/>
                </a:lnTo>
                <a:lnTo>
                  <a:pt x="341811" y="292081"/>
                </a:lnTo>
                <a:lnTo>
                  <a:pt x="350584" y="300539"/>
                </a:lnTo>
                <a:lnTo>
                  <a:pt x="361681" y="310655"/>
                </a:lnTo>
                <a:lnTo>
                  <a:pt x="375554" y="319685"/>
                </a:lnTo>
                <a:lnTo>
                  <a:pt x="383678" y="322967"/>
                </a:lnTo>
                <a:lnTo>
                  <a:pt x="387178" y="323842"/>
                </a:lnTo>
                <a:lnTo>
                  <a:pt x="391416" y="323473"/>
                </a:lnTo>
                <a:lnTo>
                  <a:pt x="401205" y="320523"/>
                </a:lnTo>
                <a:lnTo>
                  <a:pt x="411906" y="316037"/>
                </a:lnTo>
                <a:lnTo>
                  <a:pt x="423965" y="310868"/>
                </a:lnTo>
                <a:lnTo>
                  <a:pt x="438850" y="305396"/>
                </a:lnTo>
                <a:lnTo>
                  <a:pt x="479902" y="2913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oup 122"/>
          <p:cNvGrpSpPr/>
          <p:nvPr/>
        </p:nvGrpSpPr>
        <p:grpSpPr>
          <a:xfrm>
            <a:off x="4923472" y="4380903"/>
            <a:ext cx="3732991" cy="916750"/>
            <a:chOff x="4923472" y="4380903"/>
            <a:chExt cx="3732991" cy="916750"/>
          </a:xfrm>
        </p:grpSpPr>
        <p:sp>
          <p:nvSpPr>
            <p:cNvPr id="111" name="SMARTPenAnnotation218"/>
            <p:cNvSpPr/>
            <p:nvPr/>
          </p:nvSpPr>
          <p:spPr>
            <a:xfrm>
              <a:off x="4923472" y="4551997"/>
              <a:ext cx="231458" cy="298569"/>
            </a:xfrm>
            <a:custGeom>
              <a:avLst/>
              <a:gdLst/>
              <a:ahLst/>
              <a:cxnLst/>
              <a:rect l="0" t="0" r="0" b="0"/>
              <a:pathLst>
                <a:path w="231458" h="298569">
                  <a:moveTo>
                    <a:pt x="0" y="51435"/>
                  </a:moveTo>
                  <a:lnTo>
                    <a:pt x="0" y="55986"/>
                  </a:lnTo>
                  <a:lnTo>
                    <a:pt x="2540" y="63300"/>
                  </a:lnTo>
                  <a:lnTo>
                    <a:pt x="6844" y="71949"/>
                  </a:lnTo>
                  <a:lnTo>
                    <a:pt x="11932" y="78967"/>
                  </a:lnTo>
                  <a:lnTo>
                    <a:pt x="14622" y="84077"/>
                  </a:lnTo>
                  <a:lnTo>
                    <a:pt x="17368" y="90342"/>
                  </a:lnTo>
                  <a:lnTo>
                    <a:pt x="20151" y="97375"/>
                  </a:lnTo>
                  <a:lnTo>
                    <a:pt x="25784" y="112810"/>
                  </a:lnTo>
                  <a:lnTo>
                    <a:pt x="45724" y="171530"/>
                  </a:lnTo>
                  <a:lnTo>
                    <a:pt x="48580" y="181028"/>
                  </a:lnTo>
                  <a:lnTo>
                    <a:pt x="54294" y="201742"/>
                  </a:lnTo>
                  <a:lnTo>
                    <a:pt x="58103" y="210695"/>
                  </a:lnTo>
                  <a:lnTo>
                    <a:pt x="62548" y="218569"/>
                  </a:lnTo>
                  <a:lnTo>
                    <a:pt x="67416" y="225722"/>
                  </a:lnTo>
                  <a:lnTo>
                    <a:pt x="70662" y="233349"/>
                  </a:lnTo>
                  <a:lnTo>
                    <a:pt x="72825" y="241291"/>
                  </a:lnTo>
                  <a:lnTo>
                    <a:pt x="74268" y="249444"/>
                  </a:lnTo>
                  <a:lnTo>
                    <a:pt x="76182" y="255830"/>
                  </a:lnTo>
                  <a:lnTo>
                    <a:pt x="78410" y="261041"/>
                  </a:lnTo>
                  <a:lnTo>
                    <a:pt x="83427" y="270324"/>
                  </a:lnTo>
                  <a:lnTo>
                    <a:pt x="92678" y="288305"/>
                  </a:lnTo>
                  <a:lnTo>
                    <a:pt x="93577" y="292601"/>
                  </a:lnTo>
                  <a:lnTo>
                    <a:pt x="94155" y="298568"/>
                  </a:lnTo>
                  <a:lnTo>
                    <a:pt x="93250" y="298106"/>
                  </a:lnTo>
                  <a:lnTo>
                    <a:pt x="89704" y="295052"/>
                  </a:lnTo>
                  <a:lnTo>
                    <a:pt x="88378" y="292903"/>
                  </a:lnTo>
                  <a:lnTo>
                    <a:pt x="85559" y="285330"/>
                  </a:lnTo>
                  <a:lnTo>
                    <a:pt x="79114" y="276100"/>
                  </a:lnTo>
                  <a:lnTo>
                    <a:pt x="73897" y="266856"/>
                  </a:lnTo>
                  <a:lnTo>
                    <a:pt x="68403" y="256398"/>
                  </a:lnTo>
                  <a:lnTo>
                    <a:pt x="65605" y="250942"/>
                  </a:lnTo>
                  <a:lnTo>
                    <a:pt x="62786" y="244447"/>
                  </a:lnTo>
                  <a:lnTo>
                    <a:pt x="59955" y="237260"/>
                  </a:lnTo>
                  <a:lnTo>
                    <a:pt x="57115" y="229611"/>
                  </a:lnTo>
                  <a:lnTo>
                    <a:pt x="55222" y="221654"/>
                  </a:lnTo>
                  <a:lnTo>
                    <a:pt x="53959" y="213491"/>
                  </a:lnTo>
                  <a:lnTo>
                    <a:pt x="53118" y="205193"/>
                  </a:lnTo>
                  <a:lnTo>
                    <a:pt x="51604" y="196803"/>
                  </a:lnTo>
                  <a:lnTo>
                    <a:pt x="49643" y="188352"/>
                  </a:lnTo>
                  <a:lnTo>
                    <a:pt x="47383" y="179861"/>
                  </a:lnTo>
                  <a:lnTo>
                    <a:pt x="46828" y="171342"/>
                  </a:lnTo>
                  <a:lnTo>
                    <a:pt x="47411" y="162805"/>
                  </a:lnTo>
                  <a:lnTo>
                    <a:pt x="48753" y="154257"/>
                  </a:lnTo>
                  <a:lnTo>
                    <a:pt x="49646" y="145701"/>
                  </a:lnTo>
                  <a:lnTo>
                    <a:pt x="50243" y="137139"/>
                  </a:lnTo>
                  <a:lnTo>
                    <a:pt x="50640" y="128573"/>
                  </a:lnTo>
                  <a:lnTo>
                    <a:pt x="51858" y="120006"/>
                  </a:lnTo>
                  <a:lnTo>
                    <a:pt x="53622" y="111436"/>
                  </a:lnTo>
                  <a:lnTo>
                    <a:pt x="55751" y="102866"/>
                  </a:lnTo>
                  <a:lnTo>
                    <a:pt x="58122" y="95247"/>
                  </a:lnTo>
                  <a:lnTo>
                    <a:pt x="60656" y="88263"/>
                  </a:lnTo>
                  <a:lnTo>
                    <a:pt x="63297" y="81702"/>
                  </a:lnTo>
                  <a:lnTo>
                    <a:pt x="66963" y="74470"/>
                  </a:lnTo>
                  <a:lnTo>
                    <a:pt x="71312" y="66792"/>
                  </a:lnTo>
                  <a:lnTo>
                    <a:pt x="76117" y="58816"/>
                  </a:lnTo>
                  <a:lnTo>
                    <a:pt x="81224" y="51593"/>
                  </a:lnTo>
                  <a:lnTo>
                    <a:pt x="86534" y="44873"/>
                  </a:lnTo>
                  <a:lnTo>
                    <a:pt x="91980" y="38488"/>
                  </a:lnTo>
                  <a:lnTo>
                    <a:pt x="97515" y="33279"/>
                  </a:lnTo>
                  <a:lnTo>
                    <a:pt x="103110" y="28853"/>
                  </a:lnTo>
                  <a:lnTo>
                    <a:pt x="108745" y="24951"/>
                  </a:lnTo>
                  <a:lnTo>
                    <a:pt x="115359" y="21396"/>
                  </a:lnTo>
                  <a:lnTo>
                    <a:pt x="122626" y="18074"/>
                  </a:lnTo>
                  <a:lnTo>
                    <a:pt x="130328" y="14907"/>
                  </a:lnTo>
                  <a:lnTo>
                    <a:pt x="138320" y="11843"/>
                  </a:lnTo>
                  <a:lnTo>
                    <a:pt x="154821" y="5899"/>
                  </a:lnTo>
                  <a:lnTo>
                    <a:pt x="163221" y="3933"/>
                  </a:lnTo>
                  <a:lnTo>
                    <a:pt x="171679" y="2622"/>
                  </a:lnTo>
                  <a:lnTo>
                    <a:pt x="180175" y="1748"/>
                  </a:lnTo>
                  <a:lnTo>
                    <a:pt x="187744" y="1165"/>
                  </a:lnTo>
                  <a:lnTo>
                    <a:pt x="194695" y="777"/>
                  </a:lnTo>
                  <a:lnTo>
                    <a:pt x="207499" y="346"/>
                  </a:lnTo>
                  <a:lnTo>
                    <a:pt x="23145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SMARTPenAnnotation219"/>
            <p:cNvSpPr/>
            <p:nvPr/>
          </p:nvSpPr>
          <p:spPr>
            <a:xfrm>
              <a:off x="5173803" y="4569185"/>
              <a:ext cx="272593" cy="213715"/>
            </a:xfrm>
            <a:custGeom>
              <a:avLst/>
              <a:gdLst/>
              <a:ahLst/>
              <a:cxnLst/>
              <a:rect l="0" t="0" r="0" b="0"/>
              <a:pathLst>
                <a:path w="272593" h="213715">
                  <a:moveTo>
                    <a:pt x="178294" y="34247"/>
                  </a:moveTo>
                  <a:lnTo>
                    <a:pt x="178294" y="29697"/>
                  </a:lnTo>
                  <a:lnTo>
                    <a:pt x="177342" y="28356"/>
                  </a:lnTo>
                  <a:lnTo>
                    <a:pt x="175754" y="27462"/>
                  </a:lnTo>
                  <a:lnTo>
                    <a:pt x="170913" y="26028"/>
                  </a:lnTo>
                  <a:lnTo>
                    <a:pt x="165524" y="21228"/>
                  </a:lnTo>
                  <a:lnTo>
                    <a:pt x="155169" y="11074"/>
                  </a:lnTo>
                  <a:lnTo>
                    <a:pt x="149601" y="5533"/>
                  </a:lnTo>
                  <a:lnTo>
                    <a:pt x="146783" y="3674"/>
                  </a:lnTo>
                  <a:lnTo>
                    <a:pt x="141112" y="1609"/>
                  </a:lnTo>
                  <a:lnTo>
                    <a:pt x="132876" y="691"/>
                  </a:lnTo>
                  <a:lnTo>
                    <a:pt x="128013" y="447"/>
                  </a:lnTo>
                  <a:lnTo>
                    <a:pt x="117529" y="175"/>
                  </a:lnTo>
                  <a:lnTo>
                    <a:pt x="95277" y="0"/>
                  </a:lnTo>
                  <a:lnTo>
                    <a:pt x="89612" y="938"/>
                  </a:lnTo>
                  <a:lnTo>
                    <a:pt x="83930" y="2516"/>
                  </a:lnTo>
                  <a:lnTo>
                    <a:pt x="78238" y="4521"/>
                  </a:lnTo>
                  <a:lnTo>
                    <a:pt x="72537" y="7762"/>
                  </a:lnTo>
                  <a:lnTo>
                    <a:pt x="66832" y="11828"/>
                  </a:lnTo>
                  <a:lnTo>
                    <a:pt x="61124" y="16444"/>
                  </a:lnTo>
                  <a:lnTo>
                    <a:pt x="56366" y="21425"/>
                  </a:lnTo>
                  <a:lnTo>
                    <a:pt x="52241" y="26652"/>
                  </a:lnTo>
                  <a:lnTo>
                    <a:pt x="48539" y="32041"/>
                  </a:lnTo>
                  <a:lnTo>
                    <a:pt x="44166" y="37539"/>
                  </a:lnTo>
                  <a:lnTo>
                    <a:pt x="39345" y="43109"/>
                  </a:lnTo>
                  <a:lnTo>
                    <a:pt x="34226" y="48728"/>
                  </a:lnTo>
                  <a:lnTo>
                    <a:pt x="29861" y="55331"/>
                  </a:lnTo>
                  <a:lnTo>
                    <a:pt x="25999" y="62591"/>
                  </a:lnTo>
                  <a:lnTo>
                    <a:pt x="22472" y="70288"/>
                  </a:lnTo>
                  <a:lnTo>
                    <a:pt x="19168" y="78277"/>
                  </a:lnTo>
                  <a:lnTo>
                    <a:pt x="16012" y="86460"/>
                  </a:lnTo>
                  <a:lnTo>
                    <a:pt x="9966" y="103173"/>
                  </a:lnTo>
                  <a:lnTo>
                    <a:pt x="4104" y="120126"/>
                  </a:lnTo>
                  <a:lnTo>
                    <a:pt x="2160" y="127695"/>
                  </a:lnTo>
                  <a:lnTo>
                    <a:pt x="864" y="134645"/>
                  </a:lnTo>
                  <a:lnTo>
                    <a:pt x="0" y="141185"/>
                  </a:lnTo>
                  <a:lnTo>
                    <a:pt x="376" y="148401"/>
                  </a:lnTo>
                  <a:lnTo>
                    <a:pt x="1580" y="156070"/>
                  </a:lnTo>
                  <a:lnTo>
                    <a:pt x="3335" y="164040"/>
                  </a:lnTo>
                  <a:lnTo>
                    <a:pt x="4504" y="171258"/>
                  </a:lnTo>
                  <a:lnTo>
                    <a:pt x="5284" y="177975"/>
                  </a:lnTo>
                  <a:lnTo>
                    <a:pt x="5804" y="184358"/>
                  </a:lnTo>
                  <a:lnTo>
                    <a:pt x="8056" y="189566"/>
                  </a:lnTo>
                  <a:lnTo>
                    <a:pt x="11462" y="193990"/>
                  </a:lnTo>
                  <a:lnTo>
                    <a:pt x="19374" y="201447"/>
                  </a:lnTo>
                  <a:lnTo>
                    <a:pt x="26066" y="207936"/>
                  </a:lnTo>
                  <a:lnTo>
                    <a:pt x="29184" y="210047"/>
                  </a:lnTo>
                  <a:lnTo>
                    <a:pt x="35187" y="212393"/>
                  </a:lnTo>
                  <a:lnTo>
                    <a:pt x="43571" y="213436"/>
                  </a:lnTo>
                  <a:lnTo>
                    <a:pt x="48474" y="213714"/>
                  </a:lnTo>
                  <a:lnTo>
                    <a:pt x="53648" y="212946"/>
                  </a:lnTo>
                  <a:lnTo>
                    <a:pt x="59001" y="211482"/>
                  </a:lnTo>
                  <a:lnTo>
                    <a:pt x="64476" y="209554"/>
                  </a:lnTo>
                  <a:lnTo>
                    <a:pt x="70030" y="207316"/>
                  </a:lnTo>
                  <a:lnTo>
                    <a:pt x="75638" y="204872"/>
                  </a:lnTo>
                  <a:lnTo>
                    <a:pt x="86949" y="199615"/>
                  </a:lnTo>
                  <a:lnTo>
                    <a:pt x="98326" y="194104"/>
                  </a:lnTo>
                  <a:lnTo>
                    <a:pt x="103075" y="190348"/>
                  </a:lnTo>
                  <a:lnTo>
                    <a:pt x="107193" y="185940"/>
                  </a:lnTo>
                  <a:lnTo>
                    <a:pt x="110891" y="181095"/>
                  </a:lnTo>
                  <a:lnTo>
                    <a:pt x="114309" y="175961"/>
                  </a:lnTo>
                  <a:lnTo>
                    <a:pt x="117539" y="170633"/>
                  </a:lnTo>
                  <a:lnTo>
                    <a:pt x="120646" y="165176"/>
                  </a:lnTo>
                  <a:lnTo>
                    <a:pt x="124622" y="158681"/>
                  </a:lnTo>
                  <a:lnTo>
                    <a:pt x="134120" y="143843"/>
                  </a:lnTo>
                  <a:lnTo>
                    <a:pt x="139319" y="136839"/>
                  </a:lnTo>
                  <a:lnTo>
                    <a:pt x="144691" y="130264"/>
                  </a:lnTo>
                  <a:lnTo>
                    <a:pt x="150177" y="123976"/>
                  </a:lnTo>
                  <a:lnTo>
                    <a:pt x="154787" y="116927"/>
                  </a:lnTo>
                  <a:lnTo>
                    <a:pt x="158813" y="109369"/>
                  </a:lnTo>
                  <a:lnTo>
                    <a:pt x="162449" y="101474"/>
                  </a:lnTo>
                  <a:lnTo>
                    <a:pt x="164873" y="94305"/>
                  </a:lnTo>
                  <a:lnTo>
                    <a:pt x="166489" y="87621"/>
                  </a:lnTo>
                  <a:lnTo>
                    <a:pt x="167567" y="81259"/>
                  </a:lnTo>
                  <a:lnTo>
                    <a:pt x="169237" y="74161"/>
                  </a:lnTo>
                  <a:lnTo>
                    <a:pt x="171304" y="66571"/>
                  </a:lnTo>
                  <a:lnTo>
                    <a:pt x="173634" y="58655"/>
                  </a:lnTo>
                  <a:lnTo>
                    <a:pt x="175187" y="51471"/>
                  </a:lnTo>
                  <a:lnTo>
                    <a:pt x="176223" y="44777"/>
                  </a:lnTo>
                  <a:lnTo>
                    <a:pt x="176913" y="38410"/>
                  </a:lnTo>
                  <a:lnTo>
                    <a:pt x="176421" y="33212"/>
                  </a:lnTo>
                  <a:lnTo>
                    <a:pt x="175141" y="28795"/>
                  </a:lnTo>
                  <a:lnTo>
                    <a:pt x="170792" y="19412"/>
                  </a:lnTo>
                  <a:lnTo>
                    <a:pt x="170039" y="13236"/>
                  </a:lnTo>
                  <a:lnTo>
                    <a:pt x="168980" y="11667"/>
                  </a:lnTo>
                  <a:lnTo>
                    <a:pt x="167322" y="10621"/>
                  </a:lnTo>
                  <a:lnTo>
                    <a:pt x="165265" y="9924"/>
                  </a:lnTo>
                  <a:lnTo>
                    <a:pt x="163893" y="10412"/>
                  </a:lnTo>
                  <a:lnTo>
                    <a:pt x="162978" y="11689"/>
                  </a:lnTo>
                  <a:lnTo>
                    <a:pt x="161962" y="15649"/>
                  </a:lnTo>
                  <a:lnTo>
                    <a:pt x="161510" y="20584"/>
                  </a:lnTo>
                  <a:lnTo>
                    <a:pt x="161310" y="25952"/>
                  </a:lnTo>
                  <a:lnTo>
                    <a:pt x="161256" y="28717"/>
                  </a:lnTo>
                  <a:lnTo>
                    <a:pt x="162173" y="33418"/>
                  </a:lnTo>
                  <a:lnTo>
                    <a:pt x="163737" y="39409"/>
                  </a:lnTo>
                  <a:lnTo>
                    <a:pt x="165732" y="46261"/>
                  </a:lnTo>
                  <a:lnTo>
                    <a:pt x="167062" y="52734"/>
                  </a:lnTo>
                  <a:lnTo>
                    <a:pt x="167948" y="58954"/>
                  </a:lnTo>
                  <a:lnTo>
                    <a:pt x="168539" y="65006"/>
                  </a:lnTo>
                  <a:lnTo>
                    <a:pt x="169886" y="71898"/>
                  </a:lnTo>
                  <a:lnTo>
                    <a:pt x="171736" y="79351"/>
                  </a:lnTo>
                  <a:lnTo>
                    <a:pt x="173922" y="87176"/>
                  </a:lnTo>
                  <a:lnTo>
                    <a:pt x="175380" y="95250"/>
                  </a:lnTo>
                  <a:lnTo>
                    <a:pt x="176351" y="103491"/>
                  </a:lnTo>
                  <a:lnTo>
                    <a:pt x="176999" y="111842"/>
                  </a:lnTo>
                  <a:lnTo>
                    <a:pt x="178383" y="120267"/>
                  </a:lnTo>
                  <a:lnTo>
                    <a:pt x="180258" y="128741"/>
                  </a:lnTo>
                  <a:lnTo>
                    <a:pt x="182461" y="137249"/>
                  </a:lnTo>
                  <a:lnTo>
                    <a:pt x="184882" y="144825"/>
                  </a:lnTo>
                  <a:lnTo>
                    <a:pt x="187449" y="151781"/>
                  </a:lnTo>
                  <a:lnTo>
                    <a:pt x="190112" y="158323"/>
                  </a:lnTo>
                  <a:lnTo>
                    <a:pt x="192840" y="163637"/>
                  </a:lnTo>
                  <a:lnTo>
                    <a:pt x="195612" y="168132"/>
                  </a:lnTo>
                  <a:lnTo>
                    <a:pt x="198412" y="172081"/>
                  </a:lnTo>
                  <a:lnTo>
                    <a:pt x="202183" y="175667"/>
                  </a:lnTo>
                  <a:lnTo>
                    <a:pt x="206603" y="179009"/>
                  </a:lnTo>
                  <a:lnTo>
                    <a:pt x="211454" y="182190"/>
                  </a:lnTo>
                  <a:lnTo>
                    <a:pt x="219384" y="188265"/>
                  </a:lnTo>
                  <a:lnTo>
                    <a:pt x="222832" y="191218"/>
                  </a:lnTo>
                  <a:lnTo>
                    <a:pt x="227037" y="192235"/>
                  </a:lnTo>
                  <a:lnTo>
                    <a:pt x="231744" y="191959"/>
                  </a:lnTo>
                  <a:lnTo>
                    <a:pt x="236787" y="190824"/>
                  </a:lnTo>
                  <a:lnTo>
                    <a:pt x="244931" y="189562"/>
                  </a:lnTo>
                  <a:lnTo>
                    <a:pt x="248436" y="189226"/>
                  </a:lnTo>
                  <a:lnTo>
                    <a:pt x="251725" y="188048"/>
                  </a:lnTo>
                  <a:lnTo>
                    <a:pt x="257920" y="184201"/>
                  </a:lnTo>
                  <a:lnTo>
                    <a:pt x="263848" y="179316"/>
                  </a:lnTo>
                  <a:lnTo>
                    <a:pt x="272592" y="17140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SMARTPenAnnotation220"/>
            <p:cNvSpPr/>
            <p:nvPr/>
          </p:nvSpPr>
          <p:spPr>
            <a:xfrm>
              <a:off x="5523547" y="4535516"/>
              <a:ext cx="274321" cy="213486"/>
            </a:xfrm>
            <a:custGeom>
              <a:avLst/>
              <a:gdLst/>
              <a:ahLst/>
              <a:cxnLst/>
              <a:rect l="0" t="0" r="0" b="0"/>
              <a:pathLst>
                <a:path w="274321" h="213486">
                  <a:moveTo>
                    <a:pt x="0" y="16481"/>
                  </a:moveTo>
                  <a:lnTo>
                    <a:pt x="0" y="28413"/>
                  </a:lnTo>
                  <a:lnTo>
                    <a:pt x="953" y="32055"/>
                  </a:lnTo>
                  <a:lnTo>
                    <a:pt x="2540" y="36389"/>
                  </a:lnTo>
                  <a:lnTo>
                    <a:pt x="4551" y="41183"/>
                  </a:lnTo>
                  <a:lnTo>
                    <a:pt x="6844" y="47237"/>
                  </a:lnTo>
                  <a:lnTo>
                    <a:pt x="11932" y="61583"/>
                  </a:lnTo>
                  <a:lnTo>
                    <a:pt x="13670" y="69409"/>
                  </a:lnTo>
                  <a:lnTo>
                    <a:pt x="14828" y="77484"/>
                  </a:lnTo>
                  <a:lnTo>
                    <a:pt x="15600" y="85725"/>
                  </a:lnTo>
                  <a:lnTo>
                    <a:pt x="17067" y="95028"/>
                  </a:lnTo>
                  <a:lnTo>
                    <a:pt x="18999" y="105041"/>
                  </a:lnTo>
                  <a:lnTo>
                    <a:pt x="21238" y="115526"/>
                  </a:lnTo>
                  <a:lnTo>
                    <a:pt x="23684" y="125373"/>
                  </a:lnTo>
                  <a:lnTo>
                    <a:pt x="26267" y="134796"/>
                  </a:lnTo>
                  <a:lnTo>
                    <a:pt x="28941" y="143935"/>
                  </a:lnTo>
                  <a:lnTo>
                    <a:pt x="31677" y="151933"/>
                  </a:lnTo>
                  <a:lnTo>
                    <a:pt x="34453" y="159170"/>
                  </a:lnTo>
                  <a:lnTo>
                    <a:pt x="37256" y="165900"/>
                  </a:lnTo>
                  <a:lnTo>
                    <a:pt x="39125" y="172291"/>
                  </a:lnTo>
                  <a:lnTo>
                    <a:pt x="40371" y="178457"/>
                  </a:lnTo>
                  <a:lnTo>
                    <a:pt x="41201" y="184473"/>
                  </a:lnTo>
                  <a:lnTo>
                    <a:pt x="42708" y="189435"/>
                  </a:lnTo>
                  <a:lnTo>
                    <a:pt x="44665" y="193696"/>
                  </a:lnTo>
                  <a:lnTo>
                    <a:pt x="46921" y="197490"/>
                  </a:lnTo>
                  <a:lnTo>
                    <a:pt x="48426" y="200971"/>
                  </a:lnTo>
                  <a:lnTo>
                    <a:pt x="50098" y="207379"/>
                  </a:lnTo>
                  <a:lnTo>
                    <a:pt x="51401" y="213485"/>
                  </a:lnTo>
                  <a:lnTo>
                    <a:pt x="51434" y="144478"/>
                  </a:lnTo>
                  <a:lnTo>
                    <a:pt x="52387" y="135150"/>
                  </a:lnTo>
                  <a:lnTo>
                    <a:pt x="53975" y="125121"/>
                  </a:lnTo>
                  <a:lnTo>
                    <a:pt x="55986" y="114625"/>
                  </a:lnTo>
                  <a:lnTo>
                    <a:pt x="58279" y="104770"/>
                  </a:lnTo>
                  <a:lnTo>
                    <a:pt x="60760" y="95343"/>
                  </a:lnTo>
                  <a:lnTo>
                    <a:pt x="63367" y="86201"/>
                  </a:lnTo>
                  <a:lnTo>
                    <a:pt x="68803" y="68423"/>
                  </a:lnTo>
                  <a:lnTo>
                    <a:pt x="71587" y="59681"/>
                  </a:lnTo>
                  <a:lnTo>
                    <a:pt x="75347" y="51949"/>
                  </a:lnTo>
                  <a:lnTo>
                    <a:pt x="79759" y="44888"/>
                  </a:lnTo>
                  <a:lnTo>
                    <a:pt x="84605" y="38277"/>
                  </a:lnTo>
                  <a:lnTo>
                    <a:pt x="89741" y="31964"/>
                  </a:lnTo>
                  <a:lnTo>
                    <a:pt x="95070" y="25850"/>
                  </a:lnTo>
                  <a:lnTo>
                    <a:pt x="100527" y="19870"/>
                  </a:lnTo>
                  <a:lnTo>
                    <a:pt x="106071" y="14930"/>
                  </a:lnTo>
                  <a:lnTo>
                    <a:pt x="111672" y="10685"/>
                  </a:lnTo>
                  <a:lnTo>
                    <a:pt x="117310" y="6902"/>
                  </a:lnTo>
                  <a:lnTo>
                    <a:pt x="122975" y="4380"/>
                  </a:lnTo>
                  <a:lnTo>
                    <a:pt x="128656" y="2699"/>
                  </a:lnTo>
                  <a:lnTo>
                    <a:pt x="134348" y="1578"/>
                  </a:lnTo>
                  <a:lnTo>
                    <a:pt x="140047" y="830"/>
                  </a:lnTo>
                  <a:lnTo>
                    <a:pt x="145753" y="332"/>
                  </a:lnTo>
                  <a:lnTo>
                    <a:pt x="151461" y="0"/>
                  </a:lnTo>
                  <a:lnTo>
                    <a:pt x="157171" y="731"/>
                  </a:lnTo>
                  <a:lnTo>
                    <a:pt x="162884" y="2171"/>
                  </a:lnTo>
                  <a:lnTo>
                    <a:pt x="168596" y="4084"/>
                  </a:lnTo>
                  <a:lnTo>
                    <a:pt x="174311" y="6311"/>
                  </a:lnTo>
                  <a:lnTo>
                    <a:pt x="180025" y="8749"/>
                  </a:lnTo>
                  <a:lnTo>
                    <a:pt x="191453" y="13997"/>
                  </a:lnTo>
                  <a:lnTo>
                    <a:pt x="202883" y="19504"/>
                  </a:lnTo>
                  <a:lnTo>
                    <a:pt x="208598" y="24212"/>
                  </a:lnTo>
                  <a:lnTo>
                    <a:pt x="214312" y="30208"/>
                  </a:lnTo>
                  <a:lnTo>
                    <a:pt x="220028" y="37062"/>
                  </a:lnTo>
                  <a:lnTo>
                    <a:pt x="224790" y="44489"/>
                  </a:lnTo>
                  <a:lnTo>
                    <a:pt x="228918" y="52298"/>
                  </a:lnTo>
                  <a:lnTo>
                    <a:pt x="232622" y="60362"/>
                  </a:lnTo>
                  <a:lnTo>
                    <a:pt x="236044" y="68595"/>
                  </a:lnTo>
                  <a:lnTo>
                    <a:pt x="239277" y="76941"/>
                  </a:lnTo>
                  <a:lnTo>
                    <a:pt x="242386" y="85363"/>
                  </a:lnTo>
                  <a:lnTo>
                    <a:pt x="244458" y="93835"/>
                  </a:lnTo>
                  <a:lnTo>
                    <a:pt x="245840" y="102340"/>
                  </a:lnTo>
                  <a:lnTo>
                    <a:pt x="246761" y="110868"/>
                  </a:lnTo>
                  <a:lnTo>
                    <a:pt x="247375" y="119411"/>
                  </a:lnTo>
                  <a:lnTo>
                    <a:pt x="247784" y="127963"/>
                  </a:lnTo>
                  <a:lnTo>
                    <a:pt x="248057" y="136522"/>
                  </a:lnTo>
                  <a:lnTo>
                    <a:pt x="249191" y="144134"/>
                  </a:lnTo>
                  <a:lnTo>
                    <a:pt x="250900" y="151113"/>
                  </a:lnTo>
                  <a:lnTo>
                    <a:pt x="252992" y="157670"/>
                  </a:lnTo>
                  <a:lnTo>
                    <a:pt x="254386" y="163947"/>
                  </a:lnTo>
                  <a:lnTo>
                    <a:pt x="255316" y="170037"/>
                  </a:lnTo>
                  <a:lnTo>
                    <a:pt x="255935" y="176002"/>
                  </a:lnTo>
                  <a:lnTo>
                    <a:pt x="256349" y="180931"/>
                  </a:lnTo>
                  <a:lnTo>
                    <a:pt x="256624" y="185169"/>
                  </a:lnTo>
                  <a:lnTo>
                    <a:pt x="257066" y="194265"/>
                  </a:lnTo>
                  <a:lnTo>
                    <a:pt x="258055" y="195011"/>
                  </a:lnTo>
                  <a:lnTo>
                    <a:pt x="261694" y="195841"/>
                  </a:lnTo>
                  <a:lnTo>
                    <a:pt x="266486" y="198749"/>
                  </a:lnTo>
                  <a:lnTo>
                    <a:pt x="274320" y="20507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SMARTPenAnnotation221"/>
            <p:cNvSpPr/>
            <p:nvPr/>
          </p:nvSpPr>
          <p:spPr>
            <a:xfrm>
              <a:off x="5896155" y="4492376"/>
              <a:ext cx="235997" cy="487688"/>
            </a:xfrm>
            <a:custGeom>
              <a:avLst/>
              <a:gdLst/>
              <a:ahLst/>
              <a:cxnLst/>
              <a:rect l="0" t="0" r="0" b="0"/>
              <a:pathLst>
                <a:path w="235997" h="487688">
                  <a:moveTo>
                    <a:pt x="124597" y="25331"/>
                  </a:moveTo>
                  <a:lnTo>
                    <a:pt x="124597" y="20781"/>
                  </a:lnTo>
                  <a:lnTo>
                    <a:pt x="123645" y="19440"/>
                  </a:lnTo>
                  <a:lnTo>
                    <a:pt x="122057" y="18546"/>
                  </a:lnTo>
                  <a:lnTo>
                    <a:pt x="120047" y="17950"/>
                  </a:lnTo>
                  <a:lnTo>
                    <a:pt x="118706" y="16601"/>
                  </a:lnTo>
                  <a:lnTo>
                    <a:pt x="117812" y="14748"/>
                  </a:lnTo>
                  <a:lnTo>
                    <a:pt x="117216" y="12561"/>
                  </a:lnTo>
                  <a:lnTo>
                    <a:pt x="115866" y="11102"/>
                  </a:lnTo>
                  <a:lnTo>
                    <a:pt x="114014" y="10130"/>
                  </a:lnTo>
                  <a:lnTo>
                    <a:pt x="111827" y="9483"/>
                  </a:lnTo>
                  <a:lnTo>
                    <a:pt x="106856" y="6223"/>
                  </a:lnTo>
                  <a:lnTo>
                    <a:pt x="104198" y="4020"/>
                  </a:lnTo>
                  <a:lnTo>
                    <a:pt x="101472" y="2551"/>
                  </a:lnTo>
                  <a:lnTo>
                    <a:pt x="95904" y="919"/>
                  </a:lnTo>
                  <a:lnTo>
                    <a:pt x="91965" y="0"/>
                  </a:lnTo>
                  <a:lnTo>
                    <a:pt x="85964" y="2326"/>
                  </a:lnTo>
                  <a:lnTo>
                    <a:pt x="81697" y="4279"/>
                  </a:lnTo>
                  <a:lnTo>
                    <a:pt x="74415" y="8990"/>
                  </a:lnTo>
                  <a:lnTo>
                    <a:pt x="67052" y="14258"/>
                  </a:lnTo>
                  <a:lnTo>
                    <a:pt x="62421" y="16997"/>
                  </a:lnTo>
                  <a:lnTo>
                    <a:pt x="57429" y="19775"/>
                  </a:lnTo>
                  <a:lnTo>
                    <a:pt x="53148" y="23532"/>
                  </a:lnTo>
                  <a:lnTo>
                    <a:pt x="45852" y="32786"/>
                  </a:lnTo>
                  <a:lnTo>
                    <a:pt x="31839" y="53258"/>
                  </a:lnTo>
                  <a:lnTo>
                    <a:pt x="27515" y="61094"/>
                  </a:lnTo>
                  <a:lnTo>
                    <a:pt x="23681" y="69176"/>
                  </a:lnTo>
                  <a:lnTo>
                    <a:pt x="20173" y="77421"/>
                  </a:lnTo>
                  <a:lnTo>
                    <a:pt x="16880" y="86727"/>
                  </a:lnTo>
                  <a:lnTo>
                    <a:pt x="13734" y="96742"/>
                  </a:lnTo>
                  <a:lnTo>
                    <a:pt x="10683" y="107229"/>
                  </a:lnTo>
                  <a:lnTo>
                    <a:pt x="8650" y="117077"/>
                  </a:lnTo>
                  <a:lnTo>
                    <a:pt x="7294" y="126500"/>
                  </a:lnTo>
                  <a:lnTo>
                    <a:pt x="6390" y="135639"/>
                  </a:lnTo>
                  <a:lnTo>
                    <a:pt x="4835" y="144590"/>
                  </a:lnTo>
                  <a:lnTo>
                    <a:pt x="2845" y="153415"/>
                  </a:lnTo>
                  <a:lnTo>
                    <a:pt x="567" y="162155"/>
                  </a:lnTo>
                  <a:lnTo>
                    <a:pt x="0" y="169887"/>
                  </a:lnTo>
                  <a:lnTo>
                    <a:pt x="1910" y="183558"/>
                  </a:lnTo>
                  <a:lnTo>
                    <a:pt x="3395" y="195984"/>
                  </a:lnTo>
                  <a:lnTo>
                    <a:pt x="3790" y="201965"/>
                  </a:lnTo>
                  <a:lnTo>
                    <a:pt x="5007" y="206904"/>
                  </a:lnTo>
                  <a:lnTo>
                    <a:pt x="8898" y="214933"/>
                  </a:lnTo>
                  <a:lnTo>
                    <a:pt x="12222" y="217455"/>
                  </a:lnTo>
                  <a:lnTo>
                    <a:pt x="16343" y="219136"/>
                  </a:lnTo>
                  <a:lnTo>
                    <a:pt x="20995" y="220257"/>
                  </a:lnTo>
                  <a:lnTo>
                    <a:pt x="25049" y="221004"/>
                  </a:lnTo>
                  <a:lnTo>
                    <a:pt x="32093" y="221835"/>
                  </a:lnTo>
                  <a:lnTo>
                    <a:pt x="36258" y="221103"/>
                  </a:lnTo>
                  <a:lnTo>
                    <a:pt x="40939" y="219663"/>
                  </a:lnTo>
                  <a:lnTo>
                    <a:pt x="45966" y="217751"/>
                  </a:lnTo>
                  <a:lnTo>
                    <a:pt x="50268" y="215523"/>
                  </a:lnTo>
                  <a:lnTo>
                    <a:pt x="61828" y="207838"/>
                  </a:lnTo>
                  <a:lnTo>
                    <a:pt x="66558" y="205105"/>
                  </a:lnTo>
                  <a:lnTo>
                    <a:pt x="71617" y="202330"/>
                  </a:lnTo>
                  <a:lnTo>
                    <a:pt x="76895" y="198576"/>
                  </a:lnTo>
                  <a:lnTo>
                    <a:pt x="82318" y="194168"/>
                  </a:lnTo>
                  <a:lnTo>
                    <a:pt x="87839" y="189323"/>
                  </a:lnTo>
                  <a:lnTo>
                    <a:pt x="93424" y="183237"/>
                  </a:lnTo>
                  <a:lnTo>
                    <a:pt x="99053" y="176321"/>
                  </a:lnTo>
                  <a:lnTo>
                    <a:pt x="104710" y="168854"/>
                  </a:lnTo>
                  <a:lnTo>
                    <a:pt x="110386" y="161970"/>
                  </a:lnTo>
                  <a:lnTo>
                    <a:pt x="116076" y="155477"/>
                  </a:lnTo>
                  <a:lnTo>
                    <a:pt x="121774" y="149243"/>
                  </a:lnTo>
                  <a:lnTo>
                    <a:pt x="126525" y="142229"/>
                  </a:lnTo>
                  <a:lnTo>
                    <a:pt x="130645" y="134695"/>
                  </a:lnTo>
                  <a:lnTo>
                    <a:pt x="134343" y="126816"/>
                  </a:lnTo>
                  <a:lnTo>
                    <a:pt x="137762" y="118705"/>
                  </a:lnTo>
                  <a:lnTo>
                    <a:pt x="140994" y="110440"/>
                  </a:lnTo>
                  <a:lnTo>
                    <a:pt x="144101" y="102073"/>
                  </a:lnTo>
                  <a:lnTo>
                    <a:pt x="148077" y="93637"/>
                  </a:lnTo>
                  <a:lnTo>
                    <a:pt x="152633" y="85156"/>
                  </a:lnTo>
                  <a:lnTo>
                    <a:pt x="157575" y="76645"/>
                  </a:lnTo>
                  <a:lnTo>
                    <a:pt x="163067" y="62107"/>
                  </a:lnTo>
                  <a:lnTo>
                    <a:pt x="166460" y="49296"/>
                  </a:lnTo>
                  <a:lnTo>
                    <a:pt x="171143" y="37252"/>
                  </a:lnTo>
                  <a:lnTo>
                    <a:pt x="174584" y="24313"/>
                  </a:lnTo>
                  <a:lnTo>
                    <a:pt x="175947" y="9422"/>
                  </a:lnTo>
                  <a:lnTo>
                    <a:pt x="175994" y="8736"/>
                  </a:lnTo>
                  <a:lnTo>
                    <a:pt x="176021" y="12900"/>
                  </a:lnTo>
                  <a:lnTo>
                    <a:pt x="176977" y="14186"/>
                  </a:lnTo>
                  <a:lnTo>
                    <a:pt x="178567" y="15043"/>
                  </a:lnTo>
                  <a:lnTo>
                    <a:pt x="180580" y="15615"/>
                  </a:lnTo>
                  <a:lnTo>
                    <a:pt x="181922" y="17901"/>
                  </a:lnTo>
                  <a:lnTo>
                    <a:pt x="183412" y="25521"/>
                  </a:lnTo>
                  <a:lnTo>
                    <a:pt x="184251" y="40522"/>
                  </a:lnTo>
                  <a:lnTo>
                    <a:pt x="184500" y="57031"/>
                  </a:lnTo>
                  <a:lnTo>
                    <a:pt x="187098" y="68312"/>
                  </a:lnTo>
                  <a:lnTo>
                    <a:pt x="193916" y="87914"/>
                  </a:lnTo>
                  <a:lnTo>
                    <a:pt x="196527" y="95628"/>
                  </a:lnTo>
                  <a:lnTo>
                    <a:pt x="198268" y="103628"/>
                  </a:lnTo>
                  <a:lnTo>
                    <a:pt x="199429" y="111819"/>
                  </a:lnTo>
                  <a:lnTo>
                    <a:pt x="200202" y="120138"/>
                  </a:lnTo>
                  <a:lnTo>
                    <a:pt x="201670" y="128540"/>
                  </a:lnTo>
                  <a:lnTo>
                    <a:pt x="203602" y="136999"/>
                  </a:lnTo>
                  <a:lnTo>
                    <a:pt x="205842" y="145497"/>
                  </a:lnTo>
                  <a:lnTo>
                    <a:pt x="210871" y="160018"/>
                  </a:lnTo>
                  <a:lnTo>
                    <a:pt x="216281" y="173774"/>
                  </a:lnTo>
                  <a:lnTo>
                    <a:pt x="221861" y="189414"/>
                  </a:lnTo>
                  <a:lnTo>
                    <a:pt x="230357" y="214283"/>
                  </a:lnTo>
                  <a:lnTo>
                    <a:pt x="232251" y="222736"/>
                  </a:lnTo>
                  <a:lnTo>
                    <a:pt x="233514" y="231230"/>
                  </a:lnTo>
                  <a:lnTo>
                    <a:pt x="234356" y="239749"/>
                  </a:lnTo>
                  <a:lnTo>
                    <a:pt x="234917" y="249239"/>
                  </a:lnTo>
                  <a:lnTo>
                    <a:pt x="235541" y="269943"/>
                  </a:lnTo>
                  <a:lnTo>
                    <a:pt x="235974" y="316271"/>
                  </a:lnTo>
                  <a:lnTo>
                    <a:pt x="235996" y="325018"/>
                  </a:lnTo>
                  <a:lnTo>
                    <a:pt x="235058" y="334660"/>
                  </a:lnTo>
                  <a:lnTo>
                    <a:pt x="233480" y="344898"/>
                  </a:lnTo>
                  <a:lnTo>
                    <a:pt x="231476" y="355533"/>
                  </a:lnTo>
                  <a:lnTo>
                    <a:pt x="229187" y="365481"/>
                  </a:lnTo>
                  <a:lnTo>
                    <a:pt x="226709" y="374970"/>
                  </a:lnTo>
                  <a:lnTo>
                    <a:pt x="224104" y="384154"/>
                  </a:lnTo>
                  <a:lnTo>
                    <a:pt x="218670" y="401978"/>
                  </a:lnTo>
                  <a:lnTo>
                    <a:pt x="215888" y="410732"/>
                  </a:lnTo>
                  <a:lnTo>
                    <a:pt x="212127" y="419425"/>
                  </a:lnTo>
                  <a:lnTo>
                    <a:pt x="207715" y="428078"/>
                  </a:lnTo>
                  <a:lnTo>
                    <a:pt x="198686" y="444360"/>
                  </a:lnTo>
                  <a:lnTo>
                    <a:pt x="191498" y="457946"/>
                  </a:lnTo>
                  <a:lnTo>
                    <a:pt x="187295" y="463283"/>
                  </a:lnTo>
                  <a:lnTo>
                    <a:pt x="182589" y="467794"/>
                  </a:lnTo>
                  <a:lnTo>
                    <a:pt x="177546" y="471754"/>
                  </a:lnTo>
                  <a:lnTo>
                    <a:pt x="173231" y="475347"/>
                  </a:lnTo>
                  <a:lnTo>
                    <a:pt x="165897" y="481878"/>
                  </a:lnTo>
                  <a:lnTo>
                    <a:pt x="161655" y="484001"/>
                  </a:lnTo>
                  <a:lnTo>
                    <a:pt x="156923" y="485416"/>
                  </a:lnTo>
                  <a:lnTo>
                    <a:pt x="151862" y="486360"/>
                  </a:lnTo>
                  <a:lnTo>
                    <a:pt x="146584" y="486988"/>
                  </a:lnTo>
                  <a:lnTo>
                    <a:pt x="141160" y="487408"/>
                  </a:lnTo>
                  <a:lnTo>
                    <a:pt x="135639" y="487687"/>
                  </a:lnTo>
                  <a:lnTo>
                    <a:pt x="131006" y="486921"/>
                  </a:lnTo>
                  <a:lnTo>
                    <a:pt x="126964" y="485458"/>
                  </a:lnTo>
                  <a:lnTo>
                    <a:pt x="119935" y="481292"/>
                  </a:lnTo>
                  <a:lnTo>
                    <a:pt x="113635" y="476265"/>
                  </a:lnTo>
                  <a:lnTo>
                    <a:pt x="107660" y="470856"/>
                  </a:lnTo>
                  <a:lnTo>
                    <a:pt x="104733" y="468080"/>
                  </a:lnTo>
                  <a:lnTo>
                    <a:pt x="102782" y="465277"/>
                  </a:lnTo>
                  <a:lnTo>
                    <a:pt x="98879" y="45395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SMARTPenAnnotation222"/>
            <p:cNvSpPr/>
            <p:nvPr/>
          </p:nvSpPr>
          <p:spPr>
            <a:xfrm>
              <a:off x="6235065" y="4492139"/>
              <a:ext cx="308611" cy="264137"/>
            </a:xfrm>
            <a:custGeom>
              <a:avLst/>
              <a:gdLst/>
              <a:ahLst/>
              <a:cxnLst/>
              <a:rect l="0" t="0" r="0" b="0"/>
              <a:pathLst>
                <a:path w="308611" h="264137">
                  <a:moveTo>
                    <a:pt x="0" y="111293"/>
                  </a:moveTo>
                  <a:lnTo>
                    <a:pt x="8219" y="111293"/>
                  </a:lnTo>
                  <a:lnTo>
                    <a:pt x="13018" y="115844"/>
                  </a:lnTo>
                  <a:lnTo>
                    <a:pt x="16299" y="117185"/>
                  </a:lnTo>
                  <a:lnTo>
                    <a:pt x="25024" y="118674"/>
                  </a:lnTo>
                  <a:lnTo>
                    <a:pt x="30017" y="119071"/>
                  </a:lnTo>
                  <a:lnTo>
                    <a:pt x="35252" y="119336"/>
                  </a:lnTo>
                  <a:lnTo>
                    <a:pt x="46147" y="119630"/>
                  </a:lnTo>
                  <a:lnTo>
                    <a:pt x="57340" y="119761"/>
                  </a:lnTo>
                  <a:lnTo>
                    <a:pt x="62992" y="118843"/>
                  </a:lnTo>
                  <a:lnTo>
                    <a:pt x="68664" y="117279"/>
                  </a:lnTo>
                  <a:lnTo>
                    <a:pt x="74351" y="115284"/>
                  </a:lnTo>
                  <a:lnTo>
                    <a:pt x="80047" y="113001"/>
                  </a:lnTo>
                  <a:lnTo>
                    <a:pt x="85749" y="110527"/>
                  </a:lnTo>
                  <a:lnTo>
                    <a:pt x="91456" y="107925"/>
                  </a:lnTo>
                  <a:lnTo>
                    <a:pt x="97166" y="106190"/>
                  </a:lnTo>
                  <a:lnTo>
                    <a:pt x="102877" y="105034"/>
                  </a:lnTo>
                  <a:lnTo>
                    <a:pt x="108590" y="104262"/>
                  </a:lnTo>
                  <a:lnTo>
                    <a:pt x="114303" y="101844"/>
                  </a:lnTo>
                  <a:lnTo>
                    <a:pt x="120017" y="98326"/>
                  </a:lnTo>
                  <a:lnTo>
                    <a:pt x="125731" y="94076"/>
                  </a:lnTo>
                  <a:lnTo>
                    <a:pt x="131446" y="90290"/>
                  </a:lnTo>
                  <a:lnTo>
                    <a:pt x="137161" y="86814"/>
                  </a:lnTo>
                  <a:lnTo>
                    <a:pt x="142875" y="83543"/>
                  </a:lnTo>
                  <a:lnTo>
                    <a:pt x="154305" y="77370"/>
                  </a:lnTo>
                  <a:lnTo>
                    <a:pt x="160020" y="74390"/>
                  </a:lnTo>
                  <a:lnTo>
                    <a:pt x="168910" y="68539"/>
                  </a:lnTo>
                  <a:lnTo>
                    <a:pt x="176988" y="61811"/>
                  </a:lnTo>
                  <a:lnTo>
                    <a:pt x="181809" y="57350"/>
                  </a:lnTo>
                  <a:lnTo>
                    <a:pt x="198684" y="41054"/>
                  </a:lnTo>
                  <a:lnTo>
                    <a:pt x="208200" y="31638"/>
                  </a:lnTo>
                  <a:lnTo>
                    <a:pt x="210237" y="28662"/>
                  </a:lnTo>
                  <a:lnTo>
                    <a:pt x="212501" y="22816"/>
                  </a:lnTo>
                  <a:lnTo>
                    <a:pt x="212152" y="19923"/>
                  </a:lnTo>
                  <a:lnTo>
                    <a:pt x="210967" y="17042"/>
                  </a:lnTo>
                  <a:lnTo>
                    <a:pt x="207110" y="11302"/>
                  </a:lnTo>
                  <a:lnTo>
                    <a:pt x="202221" y="5575"/>
                  </a:lnTo>
                  <a:lnTo>
                    <a:pt x="198631" y="3667"/>
                  </a:lnTo>
                  <a:lnTo>
                    <a:pt x="189563" y="1547"/>
                  </a:lnTo>
                  <a:lnTo>
                    <a:pt x="181723" y="604"/>
                  </a:lnTo>
                  <a:lnTo>
                    <a:pt x="173158" y="186"/>
                  </a:lnTo>
                  <a:lnTo>
                    <a:pt x="159827" y="0"/>
                  </a:lnTo>
                  <a:lnTo>
                    <a:pt x="153224" y="902"/>
                  </a:lnTo>
                  <a:lnTo>
                    <a:pt x="146916" y="2457"/>
                  </a:lnTo>
                  <a:lnTo>
                    <a:pt x="140807" y="4446"/>
                  </a:lnTo>
                  <a:lnTo>
                    <a:pt x="134829" y="6724"/>
                  </a:lnTo>
                  <a:lnTo>
                    <a:pt x="128938" y="9195"/>
                  </a:lnTo>
                  <a:lnTo>
                    <a:pt x="123106" y="11796"/>
                  </a:lnTo>
                  <a:lnTo>
                    <a:pt x="117313" y="15434"/>
                  </a:lnTo>
                  <a:lnTo>
                    <a:pt x="111546" y="19765"/>
                  </a:lnTo>
                  <a:lnTo>
                    <a:pt x="105796" y="24557"/>
                  </a:lnTo>
                  <a:lnTo>
                    <a:pt x="100058" y="30609"/>
                  </a:lnTo>
                  <a:lnTo>
                    <a:pt x="94328" y="37501"/>
                  </a:lnTo>
                  <a:lnTo>
                    <a:pt x="88603" y="44954"/>
                  </a:lnTo>
                  <a:lnTo>
                    <a:pt x="82881" y="52779"/>
                  </a:lnTo>
                  <a:lnTo>
                    <a:pt x="71443" y="69094"/>
                  </a:lnTo>
                  <a:lnTo>
                    <a:pt x="54294" y="94345"/>
                  </a:lnTo>
                  <a:lnTo>
                    <a:pt x="50483" y="102852"/>
                  </a:lnTo>
                  <a:lnTo>
                    <a:pt x="47943" y="111380"/>
                  </a:lnTo>
                  <a:lnTo>
                    <a:pt x="46250" y="119924"/>
                  </a:lnTo>
                  <a:lnTo>
                    <a:pt x="44168" y="128477"/>
                  </a:lnTo>
                  <a:lnTo>
                    <a:pt x="41828" y="137037"/>
                  </a:lnTo>
                  <a:lnTo>
                    <a:pt x="39315" y="145600"/>
                  </a:lnTo>
                  <a:lnTo>
                    <a:pt x="37640" y="154167"/>
                  </a:lnTo>
                  <a:lnTo>
                    <a:pt x="36523" y="162736"/>
                  </a:lnTo>
                  <a:lnTo>
                    <a:pt x="35778" y="171306"/>
                  </a:lnTo>
                  <a:lnTo>
                    <a:pt x="36235" y="179877"/>
                  </a:lnTo>
                  <a:lnTo>
                    <a:pt x="37491" y="188448"/>
                  </a:lnTo>
                  <a:lnTo>
                    <a:pt x="39282" y="197020"/>
                  </a:lnTo>
                  <a:lnTo>
                    <a:pt x="41427" y="204639"/>
                  </a:lnTo>
                  <a:lnTo>
                    <a:pt x="43811" y="211624"/>
                  </a:lnTo>
                  <a:lnTo>
                    <a:pt x="46352" y="218185"/>
                  </a:lnTo>
                  <a:lnTo>
                    <a:pt x="48999" y="223512"/>
                  </a:lnTo>
                  <a:lnTo>
                    <a:pt x="51715" y="228016"/>
                  </a:lnTo>
                  <a:lnTo>
                    <a:pt x="54480" y="231971"/>
                  </a:lnTo>
                  <a:lnTo>
                    <a:pt x="58227" y="236513"/>
                  </a:lnTo>
                  <a:lnTo>
                    <a:pt x="62630" y="241445"/>
                  </a:lnTo>
                  <a:lnTo>
                    <a:pt x="67472" y="246639"/>
                  </a:lnTo>
                  <a:lnTo>
                    <a:pt x="73555" y="250101"/>
                  </a:lnTo>
                  <a:lnTo>
                    <a:pt x="80469" y="252409"/>
                  </a:lnTo>
                  <a:lnTo>
                    <a:pt x="87936" y="253948"/>
                  </a:lnTo>
                  <a:lnTo>
                    <a:pt x="95771" y="255926"/>
                  </a:lnTo>
                  <a:lnTo>
                    <a:pt x="103853" y="258198"/>
                  </a:lnTo>
                  <a:lnTo>
                    <a:pt x="112097" y="260665"/>
                  </a:lnTo>
                  <a:lnTo>
                    <a:pt x="119499" y="262309"/>
                  </a:lnTo>
                  <a:lnTo>
                    <a:pt x="126338" y="263405"/>
                  </a:lnTo>
                  <a:lnTo>
                    <a:pt x="132803" y="264136"/>
                  </a:lnTo>
                  <a:lnTo>
                    <a:pt x="139970" y="263671"/>
                  </a:lnTo>
                  <a:lnTo>
                    <a:pt x="147606" y="262409"/>
                  </a:lnTo>
                  <a:lnTo>
                    <a:pt x="155554" y="260614"/>
                  </a:lnTo>
                  <a:lnTo>
                    <a:pt x="163710" y="258465"/>
                  </a:lnTo>
                  <a:lnTo>
                    <a:pt x="172005" y="256081"/>
                  </a:lnTo>
                  <a:lnTo>
                    <a:pt x="188842" y="250891"/>
                  </a:lnTo>
                  <a:lnTo>
                    <a:pt x="257184" y="228434"/>
                  </a:lnTo>
                  <a:lnTo>
                    <a:pt x="264801" y="226535"/>
                  </a:lnTo>
                  <a:lnTo>
                    <a:pt x="271784" y="225269"/>
                  </a:lnTo>
                  <a:lnTo>
                    <a:pt x="278344" y="224424"/>
                  </a:lnTo>
                  <a:lnTo>
                    <a:pt x="284623" y="222909"/>
                  </a:lnTo>
                  <a:lnTo>
                    <a:pt x="290713" y="220946"/>
                  </a:lnTo>
                  <a:lnTo>
                    <a:pt x="308610" y="21416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SMARTPenAnnotation223"/>
            <p:cNvSpPr/>
            <p:nvPr/>
          </p:nvSpPr>
          <p:spPr>
            <a:xfrm>
              <a:off x="6912292" y="4449136"/>
              <a:ext cx="325638" cy="317175"/>
            </a:xfrm>
            <a:custGeom>
              <a:avLst/>
              <a:gdLst/>
              <a:ahLst/>
              <a:cxnLst/>
              <a:rect l="0" t="0" r="0" b="0"/>
              <a:pathLst>
                <a:path w="325638" h="317175">
                  <a:moveTo>
                    <a:pt x="0" y="25709"/>
                  </a:moveTo>
                  <a:lnTo>
                    <a:pt x="104580" y="25709"/>
                  </a:lnTo>
                  <a:lnTo>
                    <a:pt x="111630" y="24756"/>
                  </a:lnTo>
                  <a:lnTo>
                    <a:pt x="118235" y="23169"/>
                  </a:lnTo>
                  <a:lnTo>
                    <a:pt x="124543" y="21158"/>
                  </a:lnTo>
                  <a:lnTo>
                    <a:pt x="130654" y="19817"/>
                  </a:lnTo>
                  <a:lnTo>
                    <a:pt x="136632" y="18923"/>
                  </a:lnTo>
                  <a:lnTo>
                    <a:pt x="142523" y="18328"/>
                  </a:lnTo>
                  <a:lnTo>
                    <a:pt x="149308" y="17930"/>
                  </a:lnTo>
                  <a:lnTo>
                    <a:pt x="164467" y="17489"/>
                  </a:lnTo>
                  <a:lnTo>
                    <a:pt x="171557" y="16419"/>
                  </a:lnTo>
                  <a:lnTo>
                    <a:pt x="178189" y="14753"/>
                  </a:lnTo>
                  <a:lnTo>
                    <a:pt x="184515" y="12690"/>
                  </a:lnTo>
                  <a:lnTo>
                    <a:pt x="191590" y="11315"/>
                  </a:lnTo>
                  <a:lnTo>
                    <a:pt x="199165" y="10397"/>
                  </a:lnTo>
                  <a:lnTo>
                    <a:pt x="207071" y="9786"/>
                  </a:lnTo>
                  <a:lnTo>
                    <a:pt x="214248" y="9379"/>
                  </a:lnTo>
                  <a:lnTo>
                    <a:pt x="227301" y="8925"/>
                  </a:lnTo>
                  <a:lnTo>
                    <a:pt x="233450" y="7853"/>
                  </a:lnTo>
                  <a:lnTo>
                    <a:pt x="239453" y="6185"/>
                  </a:lnTo>
                  <a:lnTo>
                    <a:pt x="245361" y="4120"/>
                  </a:lnTo>
                  <a:lnTo>
                    <a:pt x="251204" y="2744"/>
                  </a:lnTo>
                  <a:lnTo>
                    <a:pt x="257005" y="1826"/>
                  </a:lnTo>
                  <a:lnTo>
                    <a:pt x="262776" y="1214"/>
                  </a:lnTo>
                  <a:lnTo>
                    <a:pt x="268529" y="807"/>
                  </a:lnTo>
                  <a:lnTo>
                    <a:pt x="274270" y="535"/>
                  </a:lnTo>
                  <a:lnTo>
                    <a:pt x="288910" y="152"/>
                  </a:lnTo>
                  <a:lnTo>
                    <a:pt x="311319" y="0"/>
                  </a:lnTo>
                  <a:lnTo>
                    <a:pt x="313273" y="950"/>
                  </a:lnTo>
                  <a:lnTo>
                    <a:pt x="314576" y="2536"/>
                  </a:lnTo>
                  <a:lnTo>
                    <a:pt x="315445" y="4545"/>
                  </a:lnTo>
                  <a:lnTo>
                    <a:pt x="316977" y="5885"/>
                  </a:lnTo>
                  <a:lnTo>
                    <a:pt x="318951" y="6778"/>
                  </a:lnTo>
                  <a:lnTo>
                    <a:pt x="321219" y="7373"/>
                  </a:lnTo>
                  <a:lnTo>
                    <a:pt x="322731" y="8722"/>
                  </a:lnTo>
                  <a:lnTo>
                    <a:pt x="323739" y="10574"/>
                  </a:lnTo>
                  <a:lnTo>
                    <a:pt x="324860" y="15172"/>
                  </a:lnTo>
                  <a:lnTo>
                    <a:pt x="325490" y="23116"/>
                  </a:lnTo>
                  <a:lnTo>
                    <a:pt x="325637" y="28684"/>
                  </a:lnTo>
                  <a:lnTo>
                    <a:pt x="323163" y="36874"/>
                  </a:lnTo>
                  <a:lnTo>
                    <a:pt x="321170" y="41725"/>
                  </a:lnTo>
                  <a:lnTo>
                    <a:pt x="318888" y="46863"/>
                  </a:lnTo>
                  <a:lnTo>
                    <a:pt x="313813" y="57654"/>
                  </a:lnTo>
                  <a:lnTo>
                    <a:pt x="288594" y="108589"/>
                  </a:lnTo>
                  <a:lnTo>
                    <a:pt x="284788" y="114300"/>
                  </a:lnTo>
                  <a:lnTo>
                    <a:pt x="280347" y="120012"/>
                  </a:lnTo>
                  <a:lnTo>
                    <a:pt x="275480" y="125725"/>
                  </a:lnTo>
                  <a:lnTo>
                    <a:pt x="271284" y="132391"/>
                  </a:lnTo>
                  <a:lnTo>
                    <a:pt x="267534" y="139693"/>
                  </a:lnTo>
                  <a:lnTo>
                    <a:pt x="260826" y="154474"/>
                  </a:lnTo>
                  <a:lnTo>
                    <a:pt x="251695" y="173505"/>
                  </a:lnTo>
                  <a:lnTo>
                    <a:pt x="220031" y="237154"/>
                  </a:lnTo>
                  <a:lnTo>
                    <a:pt x="218125" y="242873"/>
                  </a:lnTo>
                  <a:lnTo>
                    <a:pt x="216854" y="248590"/>
                  </a:lnTo>
                  <a:lnTo>
                    <a:pt x="216007" y="254305"/>
                  </a:lnTo>
                  <a:lnTo>
                    <a:pt x="212525" y="263197"/>
                  </a:lnTo>
                  <a:lnTo>
                    <a:pt x="208756" y="270324"/>
                  </a:lnTo>
                  <a:lnTo>
                    <a:pt x="207081" y="276667"/>
                  </a:lnTo>
                  <a:lnTo>
                    <a:pt x="206137" y="285592"/>
                  </a:lnTo>
                  <a:lnTo>
                    <a:pt x="205858" y="294269"/>
                  </a:lnTo>
                  <a:lnTo>
                    <a:pt x="205740" y="31717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SMARTPenAnnotation224"/>
            <p:cNvSpPr/>
            <p:nvPr/>
          </p:nvSpPr>
          <p:spPr>
            <a:xfrm>
              <a:off x="7306769" y="4466272"/>
              <a:ext cx="222592" cy="274193"/>
            </a:xfrm>
            <a:custGeom>
              <a:avLst/>
              <a:gdLst/>
              <a:ahLst/>
              <a:cxnLst/>
              <a:rect l="0" t="0" r="0" b="0"/>
              <a:pathLst>
                <a:path w="222592" h="274193">
                  <a:moveTo>
                    <a:pt x="111300" y="17145"/>
                  </a:moveTo>
                  <a:lnTo>
                    <a:pt x="111300" y="9764"/>
                  </a:lnTo>
                  <a:lnTo>
                    <a:pt x="110348" y="9367"/>
                  </a:lnTo>
                  <a:lnTo>
                    <a:pt x="103920" y="8677"/>
                  </a:lnTo>
                  <a:lnTo>
                    <a:pt x="98530" y="8604"/>
                  </a:lnTo>
                  <a:lnTo>
                    <a:pt x="90901" y="8582"/>
                  </a:lnTo>
                  <a:lnTo>
                    <a:pt x="89129" y="9531"/>
                  </a:lnTo>
                  <a:lnTo>
                    <a:pt x="87947" y="11117"/>
                  </a:lnTo>
                  <a:lnTo>
                    <a:pt x="87159" y="13126"/>
                  </a:lnTo>
                  <a:lnTo>
                    <a:pt x="81204" y="17899"/>
                  </a:lnTo>
                  <a:lnTo>
                    <a:pt x="76949" y="20505"/>
                  </a:lnTo>
                  <a:lnTo>
                    <a:pt x="73159" y="23195"/>
                  </a:lnTo>
                  <a:lnTo>
                    <a:pt x="66409" y="28724"/>
                  </a:lnTo>
                  <a:lnTo>
                    <a:pt x="63275" y="30579"/>
                  </a:lnTo>
                  <a:lnTo>
                    <a:pt x="57254" y="32641"/>
                  </a:lnTo>
                  <a:lnTo>
                    <a:pt x="54314" y="35096"/>
                  </a:lnTo>
                  <a:lnTo>
                    <a:pt x="48508" y="42903"/>
                  </a:lnTo>
                  <a:lnTo>
                    <a:pt x="45627" y="47652"/>
                  </a:lnTo>
                  <a:lnTo>
                    <a:pt x="42753" y="52723"/>
                  </a:lnTo>
                  <a:lnTo>
                    <a:pt x="39884" y="58009"/>
                  </a:lnTo>
                  <a:lnTo>
                    <a:pt x="36068" y="63438"/>
                  </a:lnTo>
                  <a:lnTo>
                    <a:pt x="31617" y="68962"/>
                  </a:lnTo>
                  <a:lnTo>
                    <a:pt x="26746" y="74550"/>
                  </a:lnTo>
                  <a:lnTo>
                    <a:pt x="23499" y="79227"/>
                  </a:lnTo>
                  <a:lnTo>
                    <a:pt x="19889" y="86965"/>
                  </a:lnTo>
                  <a:lnTo>
                    <a:pt x="17975" y="91314"/>
                  </a:lnTo>
                  <a:lnTo>
                    <a:pt x="13308" y="101227"/>
                  </a:lnTo>
                  <a:lnTo>
                    <a:pt x="5325" y="117517"/>
                  </a:lnTo>
                  <a:lnTo>
                    <a:pt x="3503" y="124065"/>
                  </a:lnTo>
                  <a:lnTo>
                    <a:pt x="2288" y="131288"/>
                  </a:lnTo>
                  <a:lnTo>
                    <a:pt x="1478" y="138960"/>
                  </a:lnTo>
                  <a:lnTo>
                    <a:pt x="938" y="145980"/>
                  </a:lnTo>
                  <a:lnTo>
                    <a:pt x="578" y="152565"/>
                  </a:lnTo>
                  <a:lnTo>
                    <a:pt x="178" y="164961"/>
                  </a:lnTo>
                  <a:lnTo>
                    <a:pt x="0" y="176822"/>
                  </a:lnTo>
                  <a:lnTo>
                    <a:pt x="905" y="182651"/>
                  </a:lnTo>
                  <a:lnTo>
                    <a:pt x="2461" y="188442"/>
                  </a:lnTo>
                  <a:lnTo>
                    <a:pt x="4452" y="194208"/>
                  </a:lnTo>
                  <a:lnTo>
                    <a:pt x="5778" y="199957"/>
                  </a:lnTo>
                  <a:lnTo>
                    <a:pt x="6662" y="205695"/>
                  </a:lnTo>
                  <a:lnTo>
                    <a:pt x="7252" y="211425"/>
                  </a:lnTo>
                  <a:lnTo>
                    <a:pt x="8597" y="217150"/>
                  </a:lnTo>
                  <a:lnTo>
                    <a:pt x="10447" y="222872"/>
                  </a:lnTo>
                  <a:lnTo>
                    <a:pt x="12632" y="228591"/>
                  </a:lnTo>
                  <a:lnTo>
                    <a:pt x="15042" y="233357"/>
                  </a:lnTo>
                  <a:lnTo>
                    <a:pt x="22983" y="245567"/>
                  </a:lnTo>
                  <a:lnTo>
                    <a:pt x="25753" y="250389"/>
                  </a:lnTo>
                  <a:lnTo>
                    <a:pt x="28551" y="255509"/>
                  </a:lnTo>
                  <a:lnTo>
                    <a:pt x="32321" y="258922"/>
                  </a:lnTo>
                  <a:lnTo>
                    <a:pt x="36740" y="261197"/>
                  </a:lnTo>
                  <a:lnTo>
                    <a:pt x="41591" y="262714"/>
                  </a:lnTo>
                  <a:lnTo>
                    <a:pt x="45778" y="264677"/>
                  </a:lnTo>
                  <a:lnTo>
                    <a:pt x="49521" y="266939"/>
                  </a:lnTo>
                  <a:lnTo>
                    <a:pt x="52970" y="269400"/>
                  </a:lnTo>
                  <a:lnTo>
                    <a:pt x="59341" y="272133"/>
                  </a:lnTo>
                  <a:lnTo>
                    <a:pt x="62374" y="272862"/>
                  </a:lnTo>
                  <a:lnTo>
                    <a:pt x="66300" y="273348"/>
                  </a:lnTo>
                  <a:lnTo>
                    <a:pt x="70823" y="273672"/>
                  </a:lnTo>
                  <a:lnTo>
                    <a:pt x="75743" y="273889"/>
                  </a:lnTo>
                  <a:lnTo>
                    <a:pt x="86290" y="274128"/>
                  </a:lnTo>
                  <a:lnTo>
                    <a:pt x="91770" y="274192"/>
                  </a:lnTo>
                  <a:lnTo>
                    <a:pt x="97327" y="273282"/>
                  </a:lnTo>
                  <a:lnTo>
                    <a:pt x="102938" y="271723"/>
                  </a:lnTo>
                  <a:lnTo>
                    <a:pt x="108583" y="269731"/>
                  </a:lnTo>
                  <a:lnTo>
                    <a:pt x="114251" y="267451"/>
                  </a:lnTo>
                  <a:lnTo>
                    <a:pt x="119935" y="264978"/>
                  </a:lnTo>
                  <a:lnTo>
                    <a:pt x="131331" y="259691"/>
                  </a:lnTo>
                  <a:lnTo>
                    <a:pt x="142746" y="254165"/>
                  </a:lnTo>
                  <a:lnTo>
                    <a:pt x="147504" y="250406"/>
                  </a:lnTo>
                  <a:lnTo>
                    <a:pt x="151629" y="245995"/>
                  </a:lnTo>
                  <a:lnTo>
                    <a:pt x="155331" y="241149"/>
                  </a:lnTo>
                  <a:lnTo>
                    <a:pt x="159704" y="236014"/>
                  </a:lnTo>
                  <a:lnTo>
                    <a:pt x="164524" y="230685"/>
                  </a:lnTo>
                  <a:lnTo>
                    <a:pt x="174961" y="219684"/>
                  </a:lnTo>
                  <a:lnTo>
                    <a:pt x="185949" y="208445"/>
                  </a:lnTo>
                  <a:lnTo>
                    <a:pt x="190594" y="202781"/>
                  </a:lnTo>
                  <a:lnTo>
                    <a:pt x="194642" y="197100"/>
                  </a:lnTo>
                  <a:lnTo>
                    <a:pt x="198294" y="191408"/>
                  </a:lnTo>
                  <a:lnTo>
                    <a:pt x="201681" y="184755"/>
                  </a:lnTo>
                  <a:lnTo>
                    <a:pt x="204892" y="177462"/>
                  </a:lnTo>
                  <a:lnTo>
                    <a:pt x="207985" y="169743"/>
                  </a:lnTo>
                  <a:lnTo>
                    <a:pt x="211000" y="162692"/>
                  </a:lnTo>
                  <a:lnTo>
                    <a:pt x="216888" y="149778"/>
                  </a:lnTo>
                  <a:lnTo>
                    <a:pt x="218840" y="143667"/>
                  </a:lnTo>
                  <a:lnTo>
                    <a:pt x="220141" y="137688"/>
                  </a:lnTo>
                  <a:lnTo>
                    <a:pt x="221008" y="131797"/>
                  </a:lnTo>
                  <a:lnTo>
                    <a:pt x="221586" y="125965"/>
                  </a:lnTo>
                  <a:lnTo>
                    <a:pt x="221973" y="120172"/>
                  </a:lnTo>
                  <a:lnTo>
                    <a:pt x="222229" y="114404"/>
                  </a:lnTo>
                  <a:lnTo>
                    <a:pt x="222515" y="102917"/>
                  </a:lnTo>
                  <a:lnTo>
                    <a:pt x="222591" y="97186"/>
                  </a:lnTo>
                  <a:lnTo>
                    <a:pt x="221689" y="91461"/>
                  </a:lnTo>
                  <a:lnTo>
                    <a:pt x="220135" y="85739"/>
                  </a:lnTo>
                  <a:lnTo>
                    <a:pt x="218148" y="80019"/>
                  </a:lnTo>
                  <a:lnTo>
                    <a:pt x="215870" y="74302"/>
                  </a:lnTo>
                  <a:lnTo>
                    <a:pt x="213399" y="68584"/>
                  </a:lnTo>
                  <a:lnTo>
                    <a:pt x="210798" y="62868"/>
                  </a:lnTo>
                  <a:lnTo>
                    <a:pt x="207160" y="58104"/>
                  </a:lnTo>
                  <a:lnTo>
                    <a:pt x="202829" y="53976"/>
                  </a:lnTo>
                  <a:lnTo>
                    <a:pt x="198037" y="50272"/>
                  </a:lnTo>
                  <a:lnTo>
                    <a:pt x="193890" y="46850"/>
                  </a:lnTo>
                  <a:lnTo>
                    <a:pt x="190173" y="43615"/>
                  </a:lnTo>
                  <a:lnTo>
                    <a:pt x="186742" y="40507"/>
                  </a:lnTo>
                  <a:lnTo>
                    <a:pt x="182550" y="37482"/>
                  </a:lnTo>
                  <a:lnTo>
                    <a:pt x="177850" y="34514"/>
                  </a:lnTo>
                  <a:lnTo>
                    <a:pt x="172812" y="31581"/>
                  </a:lnTo>
                  <a:lnTo>
                    <a:pt x="167548" y="28674"/>
                  </a:lnTo>
                  <a:lnTo>
                    <a:pt x="156620" y="22904"/>
                  </a:lnTo>
                  <a:lnTo>
                    <a:pt x="122696" y="5719"/>
                  </a:lnTo>
                  <a:lnTo>
                    <a:pt x="117945" y="3813"/>
                  </a:lnTo>
                  <a:lnTo>
                    <a:pt x="113825" y="2542"/>
                  </a:lnTo>
                  <a:lnTo>
                    <a:pt x="110126" y="1695"/>
                  </a:lnTo>
                  <a:lnTo>
                    <a:pt x="103476" y="753"/>
                  </a:lnTo>
                  <a:lnTo>
                    <a:pt x="95996" y="149"/>
                  </a:lnTo>
                  <a:lnTo>
                    <a:pt x="92434" y="67"/>
                  </a:lnTo>
                  <a:lnTo>
                    <a:pt x="8558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SMARTPenAnnotation225"/>
            <p:cNvSpPr/>
            <p:nvPr/>
          </p:nvSpPr>
          <p:spPr>
            <a:xfrm>
              <a:off x="7718107" y="4569142"/>
              <a:ext cx="214313" cy="1"/>
            </a:xfrm>
            <a:custGeom>
              <a:avLst/>
              <a:gdLst/>
              <a:ahLst/>
              <a:cxnLst/>
              <a:rect l="0" t="0" r="0" b="0"/>
              <a:pathLst>
                <a:path w="214313" h="1">
                  <a:moveTo>
                    <a:pt x="0" y="0"/>
                  </a:move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SMARTPenAnnotation226"/>
            <p:cNvSpPr/>
            <p:nvPr/>
          </p:nvSpPr>
          <p:spPr>
            <a:xfrm>
              <a:off x="8052479" y="4397726"/>
              <a:ext cx="188552" cy="342867"/>
            </a:xfrm>
            <a:custGeom>
              <a:avLst/>
              <a:gdLst/>
              <a:ahLst/>
              <a:cxnLst/>
              <a:rect l="0" t="0" r="0" b="0"/>
              <a:pathLst>
                <a:path w="188552" h="342867">
                  <a:moveTo>
                    <a:pt x="188551" y="25684"/>
                  </a:moveTo>
                  <a:lnTo>
                    <a:pt x="181170" y="18302"/>
                  </a:lnTo>
                  <a:lnTo>
                    <a:pt x="180508" y="15101"/>
                  </a:lnTo>
                  <a:lnTo>
                    <a:pt x="180332" y="12913"/>
                  </a:lnTo>
                  <a:lnTo>
                    <a:pt x="179261" y="11455"/>
                  </a:lnTo>
                  <a:lnTo>
                    <a:pt x="177595" y="10483"/>
                  </a:lnTo>
                  <a:lnTo>
                    <a:pt x="175531" y="9835"/>
                  </a:lnTo>
                  <a:lnTo>
                    <a:pt x="170699" y="6575"/>
                  </a:lnTo>
                  <a:lnTo>
                    <a:pt x="164387" y="1272"/>
                  </a:lnTo>
                  <a:lnTo>
                    <a:pt x="161965" y="836"/>
                  </a:lnTo>
                  <a:lnTo>
                    <a:pt x="158444" y="547"/>
                  </a:lnTo>
                  <a:lnTo>
                    <a:pt x="150404" y="224"/>
                  </a:lnTo>
                  <a:lnTo>
                    <a:pt x="143657" y="81"/>
                  </a:lnTo>
                  <a:lnTo>
                    <a:pt x="129951" y="0"/>
                  </a:lnTo>
                  <a:lnTo>
                    <a:pt x="124721" y="941"/>
                  </a:lnTo>
                  <a:lnTo>
                    <a:pt x="119327" y="2522"/>
                  </a:lnTo>
                  <a:lnTo>
                    <a:pt x="113827" y="4527"/>
                  </a:lnTo>
                  <a:lnTo>
                    <a:pt x="108254" y="5864"/>
                  </a:lnTo>
                  <a:lnTo>
                    <a:pt x="102635" y="6756"/>
                  </a:lnTo>
                  <a:lnTo>
                    <a:pt x="96984" y="7350"/>
                  </a:lnTo>
                  <a:lnTo>
                    <a:pt x="91310" y="9651"/>
                  </a:lnTo>
                  <a:lnTo>
                    <a:pt x="85624" y="13091"/>
                  </a:lnTo>
                  <a:lnTo>
                    <a:pt x="79928" y="17288"/>
                  </a:lnTo>
                  <a:lnTo>
                    <a:pt x="74225" y="21039"/>
                  </a:lnTo>
                  <a:lnTo>
                    <a:pt x="68519" y="24492"/>
                  </a:lnTo>
                  <a:lnTo>
                    <a:pt x="62810" y="27747"/>
                  </a:lnTo>
                  <a:lnTo>
                    <a:pt x="51386" y="33903"/>
                  </a:lnTo>
                  <a:lnTo>
                    <a:pt x="45673" y="36878"/>
                  </a:lnTo>
                  <a:lnTo>
                    <a:pt x="40912" y="40767"/>
                  </a:lnTo>
                  <a:lnTo>
                    <a:pt x="36784" y="45264"/>
                  </a:lnTo>
                  <a:lnTo>
                    <a:pt x="33080" y="50168"/>
                  </a:lnTo>
                  <a:lnTo>
                    <a:pt x="29659" y="54389"/>
                  </a:lnTo>
                  <a:lnTo>
                    <a:pt x="26425" y="58155"/>
                  </a:lnTo>
                  <a:lnTo>
                    <a:pt x="23317" y="61619"/>
                  </a:lnTo>
                  <a:lnTo>
                    <a:pt x="20292" y="65833"/>
                  </a:lnTo>
                  <a:lnTo>
                    <a:pt x="17323" y="70547"/>
                  </a:lnTo>
                  <a:lnTo>
                    <a:pt x="11486" y="80865"/>
                  </a:lnTo>
                  <a:lnTo>
                    <a:pt x="5714" y="91801"/>
                  </a:lnTo>
                  <a:lnTo>
                    <a:pt x="3795" y="97385"/>
                  </a:lnTo>
                  <a:lnTo>
                    <a:pt x="2515" y="103012"/>
                  </a:lnTo>
                  <a:lnTo>
                    <a:pt x="1662" y="108669"/>
                  </a:lnTo>
                  <a:lnTo>
                    <a:pt x="1093" y="114344"/>
                  </a:lnTo>
                  <a:lnTo>
                    <a:pt x="714" y="120033"/>
                  </a:lnTo>
                  <a:lnTo>
                    <a:pt x="461" y="125731"/>
                  </a:lnTo>
                  <a:lnTo>
                    <a:pt x="180" y="137142"/>
                  </a:lnTo>
                  <a:lnTo>
                    <a:pt x="0" y="155438"/>
                  </a:lnTo>
                  <a:lnTo>
                    <a:pt x="938" y="158859"/>
                  </a:lnTo>
                  <a:lnTo>
                    <a:pt x="4520" y="165200"/>
                  </a:lnTo>
                  <a:lnTo>
                    <a:pt x="6808" y="167272"/>
                  </a:lnTo>
                  <a:lnTo>
                    <a:pt x="9287" y="168653"/>
                  </a:lnTo>
                  <a:lnTo>
                    <a:pt x="14579" y="170188"/>
                  </a:lnTo>
                  <a:lnTo>
                    <a:pt x="20108" y="170870"/>
                  </a:lnTo>
                  <a:lnTo>
                    <a:pt x="25740" y="171174"/>
                  </a:lnTo>
                  <a:lnTo>
                    <a:pt x="28575" y="171254"/>
                  </a:lnTo>
                  <a:lnTo>
                    <a:pt x="32370" y="170356"/>
                  </a:lnTo>
                  <a:lnTo>
                    <a:pt x="36805" y="168804"/>
                  </a:lnTo>
                  <a:lnTo>
                    <a:pt x="41667" y="166817"/>
                  </a:lnTo>
                  <a:lnTo>
                    <a:pt x="46814" y="164540"/>
                  </a:lnTo>
                  <a:lnTo>
                    <a:pt x="57611" y="159471"/>
                  </a:lnTo>
                  <a:lnTo>
                    <a:pt x="74401" y="151261"/>
                  </a:lnTo>
                  <a:lnTo>
                    <a:pt x="80065" y="147501"/>
                  </a:lnTo>
                  <a:lnTo>
                    <a:pt x="85748" y="143091"/>
                  </a:lnTo>
                  <a:lnTo>
                    <a:pt x="91440" y="138245"/>
                  </a:lnTo>
                  <a:lnTo>
                    <a:pt x="96188" y="134062"/>
                  </a:lnTo>
                  <a:lnTo>
                    <a:pt x="104002" y="126874"/>
                  </a:lnTo>
                  <a:lnTo>
                    <a:pt x="118309" y="112922"/>
                  </a:lnTo>
                  <a:lnTo>
                    <a:pt x="122673" y="107655"/>
                  </a:lnTo>
                  <a:lnTo>
                    <a:pt x="126535" y="102239"/>
                  </a:lnTo>
                  <a:lnTo>
                    <a:pt x="130061" y="96723"/>
                  </a:lnTo>
                  <a:lnTo>
                    <a:pt x="134318" y="91141"/>
                  </a:lnTo>
                  <a:lnTo>
                    <a:pt x="139061" y="85514"/>
                  </a:lnTo>
                  <a:lnTo>
                    <a:pt x="144128" y="79858"/>
                  </a:lnTo>
                  <a:lnTo>
                    <a:pt x="148458" y="74183"/>
                  </a:lnTo>
                  <a:lnTo>
                    <a:pt x="152297" y="68494"/>
                  </a:lnTo>
                  <a:lnTo>
                    <a:pt x="155809" y="62796"/>
                  </a:lnTo>
                  <a:lnTo>
                    <a:pt x="158150" y="57093"/>
                  </a:lnTo>
                  <a:lnTo>
                    <a:pt x="159711" y="51385"/>
                  </a:lnTo>
                  <a:lnTo>
                    <a:pt x="160752" y="45676"/>
                  </a:lnTo>
                  <a:lnTo>
                    <a:pt x="164448" y="36792"/>
                  </a:lnTo>
                  <a:lnTo>
                    <a:pt x="168313" y="29668"/>
                  </a:lnTo>
                  <a:lnTo>
                    <a:pt x="170032" y="23327"/>
                  </a:lnTo>
                  <a:lnTo>
                    <a:pt x="170998" y="14402"/>
                  </a:lnTo>
                  <a:lnTo>
                    <a:pt x="172087" y="12448"/>
                  </a:lnTo>
                  <a:lnTo>
                    <a:pt x="173764" y="11145"/>
                  </a:lnTo>
                  <a:lnTo>
                    <a:pt x="179615" y="8691"/>
                  </a:lnTo>
                  <a:lnTo>
                    <a:pt x="179930" y="17884"/>
                  </a:lnTo>
                  <a:lnTo>
                    <a:pt x="179978" y="305603"/>
                  </a:lnTo>
                  <a:lnTo>
                    <a:pt x="179026" y="310404"/>
                  </a:lnTo>
                  <a:lnTo>
                    <a:pt x="174087" y="321712"/>
                  </a:lnTo>
                  <a:lnTo>
                    <a:pt x="171935" y="331526"/>
                  </a:lnTo>
                  <a:lnTo>
                    <a:pt x="171510" y="333747"/>
                  </a:lnTo>
                  <a:lnTo>
                    <a:pt x="171405" y="34286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SMARTPenAnnotation227"/>
            <p:cNvSpPr/>
            <p:nvPr/>
          </p:nvSpPr>
          <p:spPr>
            <a:xfrm>
              <a:off x="8396558" y="4380903"/>
              <a:ext cx="259905" cy="265393"/>
            </a:xfrm>
            <a:custGeom>
              <a:avLst/>
              <a:gdLst/>
              <a:ahLst/>
              <a:cxnLst/>
              <a:rect l="0" t="0" r="0" b="0"/>
              <a:pathLst>
                <a:path w="259905" h="265393">
                  <a:moveTo>
                    <a:pt x="195944" y="16789"/>
                  </a:moveTo>
                  <a:lnTo>
                    <a:pt x="167251" y="16789"/>
                  </a:lnTo>
                  <a:lnTo>
                    <a:pt x="163480" y="15837"/>
                  </a:lnTo>
                  <a:lnTo>
                    <a:pt x="159062" y="14250"/>
                  </a:lnTo>
                  <a:lnTo>
                    <a:pt x="154211" y="12238"/>
                  </a:lnTo>
                  <a:lnTo>
                    <a:pt x="149072" y="11850"/>
                  </a:lnTo>
                  <a:lnTo>
                    <a:pt x="143741" y="12544"/>
                  </a:lnTo>
                  <a:lnTo>
                    <a:pt x="138282" y="13959"/>
                  </a:lnTo>
                  <a:lnTo>
                    <a:pt x="132738" y="14902"/>
                  </a:lnTo>
                  <a:lnTo>
                    <a:pt x="127137" y="15531"/>
                  </a:lnTo>
                  <a:lnTo>
                    <a:pt x="121498" y="15951"/>
                  </a:lnTo>
                  <a:lnTo>
                    <a:pt x="114880" y="16230"/>
                  </a:lnTo>
                  <a:lnTo>
                    <a:pt x="93820" y="16624"/>
                  </a:lnTo>
                  <a:lnTo>
                    <a:pt x="84516" y="16716"/>
                  </a:lnTo>
                  <a:lnTo>
                    <a:pt x="79749" y="15788"/>
                  </a:lnTo>
                  <a:lnTo>
                    <a:pt x="74666" y="14216"/>
                  </a:lnTo>
                  <a:lnTo>
                    <a:pt x="69372" y="12217"/>
                  </a:lnTo>
                  <a:lnTo>
                    <a:pt x="64890" y="10883"/>
                  </a:lnTo>
                  <a:lnTo>
                    <a:pt x="57370" y="9402"/>
                  </a:lnTo>
                  <a:lnTo>
                    <a:pt x="53078" y="9007"/>
                  </a:lnTo>
                  <a:lnTo>
                    <a:pt x="48314" y="8743"/>
                  </a:lnTo>
                  <a:lnTo>
                    <a:pt x="36078" y="8321"/>
                  </a:lnTo>
                  <a:lnTo>
                    <a:pt x="34122" y="7334"/>
                  </a:lnTo>
                  <a:lnTo>
                    <a:pt x="26678" y="1445"/>
                  </a:lnTo>
                  <a:lnTo>
                    <a:pt x="25950" y="845"/>
                  </a:lnTo>
                  <a:lnTo>
                    <a:pt x="22601" y="178"/>
                  </a:lnTo>
                  <a:lnTo>
                    <a:pt x="20374" y="0"/>
                  </a:lnTo>
                  <a:lnTo>
                    <a:pt x="18891" y="834"/>
                  </a:lnTo>
                  <a:lnTo>
                    <a:pt x="17901" y="2343"/>
                  </a:lnTo>
                  <a:lnTo>
                    <a:pt x="16802" y="6559"/>
                  </a:lnTo>
                  <a:lnTo>
                    <a:pt x="16182" y="14287"/>
                  </a:lnTo>
                  <a:lnTo>
                    <a:pt x="16038" y="19804"/>
                  </a:lnTo>
                  <a:lnTo>
                    <a:pt x="15923" y="74089"/>
                  </a:lnTo>
                  <a:lnTo>
                    <a:pt x="14971" y="79754"/>
                  </a:lnTo>
                  <a:lnTo>
                    <a:pt x="13382" y="85436"/>
                  </a:lnTo>
                  <a:lnTo>
                    <a:pt x="11372" y="91128"/>
                  </a:lnTo>
                  <a:lnTo>
                    <a:pt x="10030" y="96829"/>
                  </a:lnTo>
                  <a:lnTo>
                    <a:pt x="9136" y="102534"/>
                  </a:lnTo>
                  <a:lnTo>
                    <a:pt x="8541" y="108242"/>
                  </a:lnTo>
                  <a:lnTo>
                    <a:pt x="8143" y="113000"/>
                  </a:lnTo>
                  <a:lnTo>
                    <a:pt x="7703" y="120827"/>
                  </a:lnTo>
                  <a:lnTo>
                    <a:pt x="6632" y="125200"/>
                  </a:lnTo>
                  <a:lnTo>
                    <a:pt x="4967" y="130021"/>
                  </a:lnTo>
                  <a:lnTo>
                    <a:pt x="2902" y="135139"/>
                  </a:lnTo>
                  <a:lnTo>
                    <a:pt x="611" y="143367"/>
                  </a:lnTo>
                  <a:lnTo>
                    <a:pt x="0" y="146895"/>
                  </a:lnTo>
                  <a:lnTo>
                    <a:pt x="544" y="150199"/>
                  </a:lnTo>
                  <a:lnTo>
                    <a:pt x="4910" y="158447"/>
                  </a:lnTo>
                  <a:lnTo>
                    <a:pt x="6265" y="160711"/>
                  </a:lnTo>
                  <a:lnTo>
                    <a:pt x="7579" y="161315"/>
                  </a:lnTo>
                  <a:lnTo>
                    <a:pt x="14634" y="162363"/>
                  </a:lnTo>
                  <a:lnTo>
                    <a:pt x="20091" y="162475"/>
                  </a:lnTo>
                  <a:lnTo>
                    <a:pt x="22511" y="161538"/>
                  </a:lnTo>
                  <a:lnTo>
                    <a:pt x="29516" y="156621"/>
                  </a:lnTo>
                  <a:lnTo>
                    <a:pt x="37150" y="149750"/>
                  </a:lnTo>
                  <a:lnTo>
                    <a:pt x="44860" y="142122"/>
                  </a:lnTo>
                  <a:lnTo>
                    <a:pt x="52913" y="136627"/>
                  </a:lnTo>
                  <a:lnTo>
                    <a:pt x="57727" y="133829"/>
                  </a:lnTo>
                  <a:lnTo>
                    <a:pt x="62842" y="131010"/>
                  </a:lnTo>
                  <a:lnTo>
                    <a:pt x="73606" y="125339"/>
                  </a:lnTo>
                  <a:lnTo>
                    <a:pt x="79143" y="123446"/>
                  </a:lnTo>
                  <a:lnTo>
                    <a:pt x="84739" y="122184"/>
                  </a:lnTo>
                  <a:lnTo>
                    <a:pt x="90375" y="121342"/>
                  </a:lnTo>
                  <a:lnTo>
                    <a:pt x="96036" y="119829"/>
                  </a:lnTo>
                  <a:lnTo>
                    <a:pt x="101717" y="117867"/>
                  </a:lnTo>
                  <a:lnTo>
                    <a:pt x="107408" y="115607"/>
                  </a:lnTo>
                  <a:lnTo>
                    <a:pt x="113108" y="114100"/>
                  </a:lnTo>
                  <a:lnTo>
                    <a:pt x="118812" y="113096"/>
                  </a:lnTo>
                  <a:lnTo>
                    <a:pt x="124521" y="112426"/>
                  </a:lnTo>
                  <a:lnTo>
                    <a:pt x="130231" y="111980"/>
                  </a:lnTo>
                  <a:lnTo>
                    <a:pt x="135943" y="111682"/>
                  </a:lnTo>
                  <a:lnTo>
                    <a:pt x="141657" y="111484"/>
                  </a:lnTo>
                  <a:lnTo>
                    <a:pt x="147369" y="112304"/>
                  </a:lnTo>
                  <a:lnTo>
                    <a:pt x="153084" y="113803"/>
                  </a:lnTo>
                  <a:lnTo>
                    <a:pt x="158798" y="115755"/>
                  </a:lnTo>
                  <a:lnTo>
                    <a:pt x="164513" y="117056"/>
                  </a:lnTo>
                  <a:lnTo>
                    <a:pt x="170228" y="117924"/>
                  </a:lnTo>
                  <a:lnTo>
                    <a:pt x="175942" y="118502"/>
                  </a:lnTo>
                  <a:lnTo>
                    <a:pt x="181657" y="119841"/>
                  </a:lnTo>
                  <a:lnTo>
                    <a:pt x="187372" y="121685"/>
                  </a:lnTo>
                  <a:lnTo>
                    <a:pt x="193086" y="123867"/>
                  </a:lnTo>
                  <a:lnTo>
                    <a:pt x="197849" y="125322"/>
                  </a:lnTo>
                  <a:lnTo>
                    <a:pt x="205680" y="126938"/>
                  </a:lnTo>
                  <a:lnTo>
                    <a:pt x="210056" y="128322"/>
                  </a:lnTo>
                  <a:lnTo>
                    <a:pt x="214876" y="130197"/>
                  </a:lnTo>
                  <a:lnTo>
                    <a:pt x="219995" y="132400"/>
                  </a:lnTo>
                  <a:lnTo>
                    <a:pt x="230764" y="137387"/>
                  </a:lnTo>
                  <a:lnTo>
                    <a:pt x="236302" y="140050"/>
                  </a:lnTo>
                  <a:lnTo>
                    <a:pt x="239994" y="142778"/>
                  </a:lnTo>
                  <a:lnTo>
                    <a:pt x="242457" y="145549"/>
                  </a:lnTo>
                  <a:lnTo>
                    <a:pt x="246144" y="152121"/>
                  </a:lnTo>
                  <a:lnTo>
                    <a:pt x="250958" y="161391"/>
                  </a:lnTo>
                  <a:lnTo>
                    <a:pt x="256271" y="169322"/>
                  </a:lnTo>
                  <a:lnTo>
                    <a:pt x="259023" y="172770"/>
                  </a:lnTo>
                  <a:lnTo>
                    <a:pt x="259904" y="176021"/>
                  </a:lnTo>
                  <a:lnTo>
                    <a:pt x="259539" y="179141"/>
                  </a:lnTo>
                  <a:lnTo>
                    <a:pt x="256594" y="186101"/>
                  </a:lnTo>
                  <a:lnTo>
                    <a:pt x="252109" y="195544"/>
                  </a:lnTo>
                  <a:lnTo>
                    <a:pt x="249481" y="203551"/>
                  </a:lnTo>
                  <a:lnTo>
                    <a:pt x="248780" y="207019"/>
                  </a:lnTo>
                  <a:lnTo>
                    <a:pt x="245462" y="213413"/>
                  </a:lnTo>
                  <a:lnTo>
                    <a:pt x="243244" y="216452"/>
                  </a:lnTo>
                  <a:lnTo>
                    <a:pt x="235698" y="222369"/>
                  </a:lnTo>
                  <a:lnTo>
                    <a:pt x="231020" y="225279"/>
                  </a:lnTo>
                  <a:lnTo>
                    <a:pt x="223280" y="231054"/>
                  </a:lnTo>
                  <a:lnTo>
                    <a:pt x="215713" y="236795"/>
                  </a:lnTo>
                  <a:lnTo>
                    <a:pt x="211029" y="239660"/>
                  </a:lnTo>
                  <a:lnTo>
                    <a:pt x="206000" y="242522"/>
                  </a:lnTo>
                  <a:lnTo>
                    <a:pt x="200743" y="244430"/>
                  </a:lnTo>
                  <a:lnTo>
                    <a:pt x="195334" y="245703"/>
                  </a:lnTo>
                  <a:lnTo>
                    <a:pt x="189822" y="246551"/>
                  </a:lnTo>
                  <a:lnTo>
                    <a:pt x="184243" y="248069"/>
                  </a:lnTo>
                  <a:lnTo>
                    <a:pt x="178618" y="250033"/>
                  </a:lnTo>
                  <a:lnTo>
                    <a:pt x="172964" y="252295"/>
                  </a:lnTo>
                  <a:lnTo>
                    <a:pt x="167289" y="253803"/>
                  </a:lnTo>
                  <a:lnTo>
                    <a:pt x="161601" y="254809"/>
                  </a:lnTo>
                  <a:lnTo>
                    <a:pt x="155904" y="255479"/>
                  </a:lnTo>
                  <a:lnTo>
                    <a:pt x="149249" y="256878"/>
                  </a:lnTo>
                  <a:lnTo>
                    <a:pt x="141954" y="258763"/>
                  </a:lnTo>
                  <a:lnTo>
                    <a:pt x="134233" y="260973"/>
                  </a:lnTo>
                  <a:lnTo>
                    <a:pt x="128134" y="262446"/>
                  </a:lnTo>
                  <a:lnTo>
                    <a:pt x="123114" y="263428"/>
                  </a:lnTo>
                  <a:lnTo>
                    <a:pt x="118816" y="264082"/>
                  </a:lnTo>
                  <a:lnTo>
                    <a:pt x="114045" y="264519"/>
                  </a:lnTo>
                  <a:lnTo>
                    <a:pt x="108960" y="264810"/>
                  </a:lnTo>
                  <a:lnTo>
                    <a:pt x="98229" y="265133"/>
                  </a:lnTo>
                  <a:lnTo>
                    <a:pt x="64979" y="265382"/>
                  </a:lnTo>
                  <a:lnTo>
                    <a:pt x="41639" y="26539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SMARTPenAnnotation228"/>
            <p:cNvSpPr/>
            <p:nvPr/>
          </p:nvSpPr>
          <p:spPr>
            <a:xfrm>
              <a:off x="7169467" y="4989377"/>
              <a:ext cx="274321" cy="308276"/>
            </a:xfrm>
            <a:custGeom>
              <a:avLst/>
              <a:gdLst/>
              <a:ahLst/>
              <a:cxnLst/>
              <a:rect l="0" t="0" r="0" b="0"/>
              <a:pathLst>
                <a:path w="274321" h="308276">
                  <a:moveTo>
                    <a:pt x="0" y="85543"/>
                  </a:moveTo>
                  <a:lnTo>
                    <a:pt x="0" y="73611"/>
                  </a:lnTo>
                  <a:lnTo>
                    <a:pt x="953" y="70921"/>
                  </a:lnTo>
                  <a:lnTo>
                    <a:pt x="4551" y="65391"/>
                  </a:lnTo>
                  <a:lnTo>
                    <a:pt x="11931" y="56924"/>
                  </a:lnTo>
                  <a:lnTo>
                    <a:pt x="24702" y="43831"/>
                  </a:lnTo>
                  <a:lnTo>
                    <a:pt x="29803" y="39638"/>
                  </a:lnTo>
                  <a:lnTo>
                    <a:pt x="35109" y="35889"/>
                  </a:lnTo>
                  <a:lnTo>
                    <a:pt x="40551" y="32438"/>
                  </a:lnTo>
                  <a:lnTo>
                    <a:pt x="46084" y="28232"/>
                  </a:lnTo>
                  <a:lnTo>
                    <a:pt x="51678" y="23523"/>
                  </a:lnTo>
                  <a:lnTo>
                    <a:pt x="57312" y="18479"/>
                  </a:lnTo>
                  <a:lnTo>
                    <a:pt x="62973" y="14163"/>
                  </a:lnTo>
                  <a:lnTo>
                    <a:pt x="68652" y="10334"/>
                  </a:lnTo>
                  <a:lnTo>
                    <a:pt x="74343" y="6829"/>
                  </a:lnTo>
                  <a:lnTo>
                    <a:pt x="80995" y="4492"/>
                  </a:lnTo>
                  <a:lnTo>
                    <a:pt x="88286" y="2934"/>
                  </a:lnTo>
                  <a:lnTo>
                    <a:pt x="96005" y="1895"/>
                  </a:lnTo>
                  <a:lnTo>
                    <a:pt x="104009" y="1202"/>
                  </a:lnTo>
                  <a:lnTo>
                    <a:pt x="112202" y="741"/>
                  </a:lnTo>
                  <a:lnTo>
                    <a:pt x="127972" y="228"/>
                  </a:lnTo>
                  <a:lnTo>
                    <a:pt x="141332" y="0"/>
                  </a:lnTo>
                  <a:lnTo>
                    <a:pt x="147561" y="892"/>
                  </a:lnTo>
                  <a:lnTo>
                    <a:pt x="153619" y="2439"/>
                  </a:lnTo>
                  <a:lnTo>
                    <a:pt x="159563" y="4422"/>
                  </a:lnTo>
                  <a:lnTo>
                    <a:pt x="165431" y="6697"/>
                  </a:lnTo>
                  <a:lnTo>
                    <a:pt x="171247" y="9167"/>
                  </a:lnTo>
                  <a:lnTo>
                    <a:pt x="182790" y="14450"/>
                  </a:lnTo>
                  <a:lnTo>
                    <a:pt x="194270" y="19974"/>
                  </a:lnTo>
                  <a:lnTo>
                    <a:pt x="199998" y="23732"/>
                  </a:lnTo>
                  <a:lnTo>
                    <a:pt x="205722" y="28143"/>
                  </a:lnTo>
                  <a:lnTo>
                    <a:pt x="211443" y="32989"/>
                  </a:lnTo>
                  <a:lnTo>
                    <a:pt x="215258" y="39077"/>
                  </a:lnTo>
                  <a:lnTo>
                    <a:pt x="217800" y="45993"/>
                  </a:lnTo>
                  <a:lnTo>
                    <a:pt x="219495" y="53461"/>
                  </a:lnTo>
                  <a:lnTo>
                    <a:pt x="221577" y="60345"/>
                  </a:lnTo>
                  <a:lnTo>
                    <a:pt x="223918" y="66839"/>
                  </a:lnTo>
                  <a:lnTo>
                    <a:pt x="226431" y="73074"/>
                  </a:lnTo>
                  <a:lnTo>
                    <a:pt x="228107" y="81040"/>
                  </a:lnTo>
                  <a:lnTo>
                    <a:pt x="229224" y="90161"/>
                  </a:lnTo>
                  <a:lnTo>
                    <a:pt x="229968" y="100052"/>
                  </a:lnTo>
                  <a:lnTo>
                    <a:pt x="229513" y="109503"/>
                  </a:lnTo>
                  <a:lnTo>
                    <a:pt x="228256" y="118661"/>
                  </a:lnTo>
                  <a:lnTo>
                    <a:pt x="226466" y="127624"/>
                  </a:lnTo>
                  <a:lnTo>
                    <a:pt x="225272" y="136457"/>
                  </a:lnTo>
                  <a:lnTo>
                    <a:pt x="224477" y="145203"/>
                  </a:lnTo>
                  <a:lnTo>
                    <a:pt x="223946" y="153892"/>
                  </a:lnTo>
                  <a:lnTo>
                    <a:pt x="221688" y="163494"/>
                  </a:lnTo>
                  <a:lnTo>
                    <a:pt x="218276" y="173705"/>
                  </a:lnTo>
                  <a:lnTo>
                    <a:pt x="214098" y="184323"/>
                  </a:lnTo>
                  <a:lnTo>
                    <a:pt x="209408" y="193306"/>
                  </a:lnTo>
                  <a:lnTo>
                    <a:pt x="204375" y="201199"/>
                  </a:lnTo>
                  <a:lnTo>
                    <a:pt x="199115" y="208367"/>
                  </a:lnTo>
                  <a:lnTo>
                    <a:pt x="194656" y="216003"/>
                  </a:lnTo>
                  <a:lnTo>
                    <a:pt x="190731" y="223952"/>
                  </a:lnTo>
                  <a:lnTo>
                    <a:pt x="187162" y="232108"/>
                  </a:lnTo>
                  <a:lnTo>
                    <a:pt x="182877" y="239450"/>
                  </a:lnTo>
                  <a:lnTo>
                    <a:pt x="178115" y="246250"/>
                  </a:lnTo>
                  <a:lnTo>
                    <a:pt x="173036" y="252689"/>
                  </a:lnTo>
                  <a:lnTo>
                    <a:pt x="167745" y="258885"/>
                  </a:lnTo>
                  <a:lnTo>
                    <a:pt x="162312" y="264922"/>
                  </a:lnTo>
                  <a:lnTo>
                    <a:pt x="148105" y="279980"/>
                  </a:lnTo>
                  <a:lnTo>
                    <a:pt x="140120" y="287211"/>
                  </a:lnTo>
                  <a:lnTo>
                    <a:pt x="135323" y="290474"/>
                  </a:lnTo>
                  <a:lnTo>
                    <a:pt x="130220" y="293601"/>
                  </a:lnTo>
                  <a:lnTo>
                    <a:pt x="124914" y="296638"/>
                  </a:lnTo>
                  <a:lnTo>
                    <a:pt x="113938" y="302553"/>
                  </a:lnTo>
                  <a:lnTo>
                    <a:pt x="109296" y="304511"/>
                  </a:lnTo>
                  <a:lnTo>
                    <a:pt x="101598" y="306687"/>
                  </a:lnTo>
                  <a:lnTo>
                    <a:pt x="97259" y="307267"/>
                  </a:lnTo>
                  <a:lnTo>
                    <a:pt x="92463" y="307654"/>
                  </a:lnTo>
                  <a:lnTo>
                    <a:pt x="83005" y="308084"/>
                  </a:lnTo>
                  <a:lnTo>
                    <a:pt x="75626" y="308275"/>
                  </a:lnTo>
                  <a:lnTo>
                    <a:pt x="72325" y="307373"/>
                  </a:lnTo>
                  <a:lnTo>
                    <a:pt x="66117" y="303832"/>
                  </a:lnTo>
                  <a:lnTo>
                    <a:pt x="60183" y="299082"/>
                  </a:lnTo>
                  <a:lnTo>
                    <a:pt x="54371" y="293797"/>
                  </a:lnTo>
                  <a:lnTo>
                    <a:pt x="45743" y="285466"/>
                  </a:lnTo>
                  <a:lnTo>
                    <a:pt x="40016" y="279807"/>
                  </a:lnTo>
                  <a:lnTo>
                    <a:pt x="39060" y="276012"/>
                  </a:lnTo>
                  <a:lnTo>
                    <a:pt x="39375" y="271577"/>
                  </a:lnTo>
                  <a:lnTo>
                    <a:pt x="40537" y="266716"/>
                  </a:lnTo>
                  <a:lnTo>
                    <a:pt x="41313" y="261570"/>
                  </a:lnTo>
                  <a:lnTo>
                    <a:pt x="41829" y="256234"/>
                  </a:lnTo>
                  <a:lnTo>
                    <a:pt x="42174" y="250772"/>
                  </a:lnTo>
                  <a:lnTo>
                    <a:pt x="43356" y="245225"/>
                  </a:lnTo>
                  <a:lnTo>
                    <a:pt x="45097" y="239623"/>
                  </a:lnTo>
                  <a:lnTo>
                    <a:pt x="47210" y="233983"/>
                  </a:lnTo>
                  <a:lnTo>
                    <a:pt x="49571" y="228318"/>
                  </a:lnTo>
                  <a:lnTo>
                    <a:pt x="52097" y="222636"/>
                  </a:lnTo>
                  <a:lnTo>
                    <a:pt x="57444" y="211243"/>
                  </a:lnTo>
                  <a:lnTo>
                    <a:pt x="62996" y="199830"/>
                  </a:lnTo>
                  <a:lnTo>
                    <a:pt x="66762" y="195072"/>
                  </a:lnTo>
                  <a:lnTo>
                    <a:pt x="71178" y="190947"/>
                  </a:lnTo>
                  <a:lnTo>
                    <a:pt x="76027" y="187245"/>
                  </a:lnTo>
                  <a:lnTo>
                    <a:pt x="81164" y="182872"/>
                  </a:lnTo>
                  <a:lnTo>
                    <a:pt x="86495" y="178051"/>
                  </a:lnTo>
                  <a:lnTo>
                    <a:pt x="91954" y="172933"/>
                  </a:lnTo>
                  <a:lnTo>
                    <a:pt x="98450" y="168567"/>
                  </a:lnTo>
                  <a:lnTo>
                    <a:pt x="105638" y="164705"/>
                  </a:lnTo>
                  <a:lnTo>
                    <a:pt x="113288" y="161178"/>
                  </a:lnTo>
                  <a:lnTo>
                    <a:pt x="120293" y="158826"/>
                  </a:lnTo>
                  <a:lnTo>
                    <a:pt x="126868" y="157258"/>
                  </a:lnTo>
                  <a:lnTo>
                    <a:pt x="133156" y="156213"/>
                  </a:lnTo>
                  <a:lnTo>
                    <a:pt x="139254" y="155517"/>
                  </a:lnTo>
                  <a:lnTo>
                    <a:pt x="145223" y="155052"/>
                  </a:lnTo>
                  <a:lnTo>
                    <a:pt x="151107" y="154742"/>
                  </a:lnTo>
                  <a:lnTo>
                    <a:pt x="165266" y="154398"/>
                  </a:lnTo>
                  <a:lnTo>
                    <a:pt x="173042" y="154306"/>
                  </a:lnTo>
                  <a:lnTo>
                    <a:pt x="179179" y="155197"/>
                  </a:lnTo>
                  <a:lnTo>
                    <a:pt x="184223" y="156744"/>
                  </a:lnTo>
                  <a:lnTo>
                    <a:pt x="193320" y="161003"/>
                  </a:lnTo>
                  <a:lnTo>
                    <a:pt x="220274" y="174279"/>
                  </a:lnTo>
                  <a:lnTo>
                    <a:pt x="224954" y="178038"/>
                  </a:lnTo>
                  <a:lnTo>
                    <a:pt x="232695" y="187294"/>
                  </a:lnTo>
                  <a:lnTo>
                    <a:pt x="239310" y="195218"/>
                  </a:lnTo>
                  <a:lnTo>
                    <a:pt x="245425" y="202867"/>
                  </a:lnTo>
                  <a:lnTo>
                    <a:pt x="248390" y="207574"/>
                  </a:lnTo>
                  <a:lnTo>
                    <a:pt x="254223" y="216931"/>
                  </a:lnTo>
                  <a:lnTo>
                    <a:pt x="259991" y="224265"/>
                  </a:lnTo>
                  <a:lnTo>
                    <a:pt x="265729" y="233240"/>
                  </a:lnTo>
                  <a:lnTo>
                    <a:pt x="270502" y="242626"/>
                  </a:lnTo>
                  <a:lnTo>
                    <a:pt x="272622" y="249972"/>
                  </a:lnTo>
                  <a:lnTo>
                    <a:pt x="273566" y="258953"/>
                  </a:lnTo>
                  <a:lnTo>
                    <a:pt x="273984" y="268341"/>
                  </a:lnTo>
                  <a:lnTo>
                    <a:pt x="274276" y="280630"/>
                  </a:lnTo>
                  <a:lnTo>
                    <a:pt x="274320" y="29128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SMARTPenAnnotation229"/>
            <p:cNvSpPr/>
            <p:nvPr/>
          </p:nvSpPr>
          <p:spPr>
            <a:xfrm>
              <a:off x="7572763" y="4920646"/>
              <a:ext cx="248215" cy="316990"/>
            </a:xfrm>
            <a:custGeom>
              <a:avLst/>
              <a:gdLst/>
              <a:ahLst/>
              <a:cxnLst/>
              <a:rect l="0" t="0" r="0" b="0"/>
              <a:pathLst>
                <a:path w="248215" h="316990">
                  <a:moveTo>
                    <a:pt x="248214" y="25686"/>
                  </a:moveTo>
                  <a:lnTo>
                    <a:pt x="243663" y="25686"/>
                  </a:lnTo>
                  <a:lnTo>
                    <a:pt x="241370" y="24734"/>
                  </a:lnTo>
                  <a:lnTo>
                    <a:pt x="234544" y="19795"/>
                  </a:lnTo>
                  <a:lnTo>
                    <a:pt x="232614" y="18305"/>
                  </a:lnTo>
                  <a:lnTo>
                    <a:pt x="229216" y="17643"/>
                  </a:lnTo>
                  <a:lnTo>
                    <a:pt x="226976" y="17467"/>
                  </a:lnTo>
                  <a:lnTo>
                    <a:pt x="224530" y="18301"/>
                  </a:lnTo>
                  <a:lnTo>
                    <a:pt x="217490" y="23075"/>
                  </a:lnTo>
                  <a:lnTo>
                    <a:pt x="215509" y="24526"/>
                  </a:lnTo>
                  <a:lnTo>
                    <a:pt x="212088" y="25170"/>
                  </a:lnTo>
                  <a:lnTo>
                    <a:pt x="209843" y="25342"/>
                  </a:lnTo>
                  <a:lnTo>
                    <a:pt x="202267" y="28074"/>
                  </a:lnTo>
                  <a:lnTo>
                    <a:pt x="197581" y="30135"/>
                  </a:lnTo>
                  <a:lnTo>
                    <a:pt x="189833" y="32426"/>
                  </a:lnTo>
                  <a:lnTo>
                    <a:pt x="182262" y="33445"/>
                  </a:lnTo>
                  <a:lnTo>
                    <a:pt x="177576" y="33715"/>
                  </a:lnTo>
                  <a:lnTo>
                    <a:pt x="167290" y="34017"/>
                  </a:lnTo>
                  <a:lnTo>
                    <a:pt x="139509" y="34227"/>
                  </a:lnTo>
                  <a:lnTo>
                    <a:pt x="134786" y="33285"/>
                  </a:lnTo>
                  <a:lnTo>
                    <a:pt x="130686" y="31705"/>
                  </a:lnTo>
                  <a:lnTo>
                    <a:pt x="123589" y="28361"/>
                  </a:lnTo>
                  <a:lnTo>
                    <a:pt x="117260" y="26875"/>
                  </a:lnTo>
                  <a:lnTo>
                    <a:pt x="111272" y="26215"/>
                  </a:lnTo>
                  <a:lnTo>
                    <a:pt x="108342" y="26038"/>
                  </a:lnTo>
                  <a:lnTo>
                    <a:pt x="105436" y="24968"/>
                  </a:lnTo>
                  <a:lnTo>
                    <a:pt x="99667" y="21240"/>
                  </a:lnTo>
                  <a:lnTo>
                    <a:pt x="93928" y="16407"/>
                  </a:lnTo>
                  <a:lnTo>
                    <a:pt x="87034" y="10095"/>
                  </a:lnTo>
                  <a:lnTo>
                    <a:pt x="85516" y="9577"/>
                  </a:lnTo>
                  <a:lnTo>
                    <a:pt x="81289" y="9001"/>
                  </a:lnTo>
                  <a:lnTo>
                    <a:pt x="79780" y="7895"/>
                  </a:lnTo>
                  <a:lnTo>
                    <a:pt x="78775" y="6206"/>
                  </a:lnTo>
                  <a:lnTo>
                    <a:pt x="78104" y="4127"/>
                  </a:lnTo>
                  <a:lnTo>
                    <a:pt x="76705" y="2741"/>
                  </a:lnTo>
                  <a:lnTo>
                    <a:pt x="74820" y="1817"/>
                  </a:lnTo>
                  <a:lnTo>
                    <a:pt x="68307" y="0"/>
                  </a:lnTo>
                  <a:lnTo>
                    <a:pt x="68226" y="4529"/>
                  </a:lnTo>
                  <a:lnTo>
                    <a:pt x="65667" y="11838"/>
                  </a:lnTo>
                  <a:lnTo>
                    <a:pt x="61354" y="20484"/>
                  </a:lnTo>
                  <a:lnTo>
                    <a:pt x="56263" y="27502"/>
                  </a:lnTo>
                  <a:lnTo>
                    <a:pt x="54524" y="31659"/>
                  </a:lnTo>
                  <a:lnTo>
                    <a:pt x="52593" y="41358"/>
                  </a:lnTo>
                  <a:lnTo>
                    <a:pt x="51125" y="46612"/>
                  </a:lnTo>
                  <a:lnTo>
                    <a:pt x="49194" y="52019"/>
                  </a:lnTo>
                  <a:lnTo>
                    <a:pt x="46954" y="57529"/>
                  </a:lnTo>
                  <a:lnTo>
                    <a:pt x="44508" y="63107"/>
                  </a:lnTo>
                  <a:lnTo>
                    <a:pt x="39251" y="74385"/>
                  </a:lnTo>
                  <a:lnTo>
                    <a:pt x="36515" y="81012"/>
                  </a:lnTo>
                  <a:lnTo>
                    <a:pt x="33739" y="88288"/>
                  </a:lnTo>
                  <a:lnTo>
                    <a:pt x="30935" y="95996"/>
                  </a:lnTo>
                  <a:lnTo>
                    <a:pt x="28114" y="103039"/>
                  </a:lnTo>
                  <a:lnTo>
                    <a:pt x="25281" y="109640"/>
                  </a:lnTo>
                  <a:lnTo>
                    <a:pt x="22440" y="115945"/>
                  </a:lnTo>
                  <a:lnTo>
                    <a:pt x="20545" y="122054"/>
                  </a:lnTo>
                  <a:lnTo>
                    <a:pt x="19282" y="128031"/>
                  </a:lnTo>
                  <a:lnTo>
                    <a:pt x="18441" y="133921"/>
                  </a:lnTo>
                  <a:lnTo>
                    <a:pt x="14965" y="143005"/>
                  </a:lnTo>
                  <a:lnTo>
                    <a:pt x="9523" y="152048"/>
                  </a:lnTo>
                  <a:lnTo>
                    <a:pt x="2557" y="159725"/>
                  </a:lnTo>
                  <a:lnTo>
                    <a:pt x="0" y="162435"/>
                  </a:lnTo>
                  <a:lnTo>
                    <a:pt x="15535" y="146923"/>
                  </a:lnTo>
                  <a:lnTo>
                    <a:pt x="21294" y="143704"/>
                  </a:lnTo>
                  <a:lnTo>
                    <a:pt x="25497" y="141512"/>
                  </a:lnTo>
                  <a:lnTo>
                    <a:pt x="32706" y="136537"/>
                  </a:lnTo>
                  <a:lnTo>
                    <a:pt x="35962" y="133877"/>
                  </a:lnTo>
                  <a:lnTo>
                    <a:pt x="42120" y="130921"/>
                  </a:lnTo>
                  <a:lnTo>
                    <a:pt x="48984" y="128655"/>
                  </a:lnTo>
                  <a:lnTo>
                    <a:pt x="53482" y="126717"/>
                  </a:lnTo>
                  <a:lnTo>
                    <a:pt x="58385" y="124472"/>
                  </a:lnTo>
                  <a:lnTo>
                    <a:pt x="63559" y="122976"/>
                  </a:lnTo>
                  <a:lnTo>
                    <a:pt x="68913" y="121979"/>
                  </a:lnTo>
                  <a:lnTo>
                    <a:pt x="74388" y="121314"/>
                  </a:lnTo>
                  <a:lnTo>
                    <a:pt x="79942" y="119918"/>
                  </a:lnTo>
                  <a:lnTo>
                    <a:pt x="85550" y="118035"/>
                  </a:lnTo>
                  <a:lnTo>
                    <a:pt x="91194" y="115827"/>
                  </a:lnTo>
                  <a:lnTo>
                    <a:pt x="96861" y="115307"/>
                  </a:lnTo>
                  <a:lnTo>
                    <a:pt x="102545" y="115914"/>
                  </a:lnTo>
                  <a:lnTo>
                    <a:pt x="108238" y="117270"/>
                  </a:lnTo>
                  <a:lnTo>
                    <a:pt x="114892" y="118175"/>
                  </a:lnTo>
                  <a:lnTo>
                    <a:pt x="122185" y="118778"/>
                  </a:lnTo>
                  <a:lnTo>
                    <a:pt x="129905" y="119179"/>
                  </a:lnTo>
                  <a:lnTo>
                    <a:pt x="136957" y="120400"/>
                  </a:lnTo>
                  <a:lnTo>
                    <a:pt x="143562" y="122167"/>
                  </a:lnTo>
                  <a:lnTo>
                    <a:pt x="149871" y="124296"/>
                  </a:lnTo>
                  <a:lnTo>
                    <a:pt x="155983" y="126669"/>
                  </a:lnTo>
                  <a:lnTo>
                    <a:pt x="161961" y="129203"/>
                  </a:lnTo>
                  <a:lnTo>
                    <a:pt x="173685" y="134559"/>
                  </a:lnTo>
                  <a:lnTo>
                    <a:pt x="185245" y="140114"/>
                  </a:lnTo>
                  <a:lnTo>
                    <a:pt x="190042" y="142929"/>
                  </a:lnTo>
                  <a:lnTo>
                    <a:pt x="194193" y="145758"/>
                  </a:lnTo>
                  <a:lnTo>
                    <a:pt x="197913" y="148597"/>
                  </a:lnTo>
                  <a:lnTo>
                    <a:pt x="204586" y="156830"/>
                  </a:lnTo>
                  <a:lnTo>
                    <a:pt x="207698" y="161693"/>
                  </a:lnTo>
                  <a:lnTo>
                    <a:pt x="210726" y="166840"/>
                  </a:lnTo>
                  <a:lnTo>
                    <a:pt x="213697" y="172176"/>
                  </a:lnTo>
                  <a:lnTo>
                    <a:pt x="216630" y="177639"/>
                  </a:lnTo>
                  <a:lnTo>
                    <a:pt x="218586" y="183185"/>
                  </a:lnTo>
                  <a:lnTo>
                    <a:pt x="219890" y="188788"/>
                  </a:lnTo>
                  <a:lnTo>
                    <a:pt x="220758" y="194428"/>
                  </a:lnTo>
                  <a:lnTo>
                    <a:pt x="221338" y="201046"/>
                  </a:lnTo>
                  <a:lnTo>
                    <a:pt x="221724" y="208315"/>
                  </a:lnTo>
                  <a:lnTo>
                    <a:pt x="221982" y="216019"/>
                  </a:lnTo>
                  <a:lnTo>
                    <a:pt x="221201" y="223060"/>
                  </a:lnTo>
                  <a:lnTo>
                    <a:pt x="219728" y="229659"/>
                  </a:lnTo>
                  <a:lnTo>
                    <a:pt x="217793" y="235962"/>
                  </a:lnTo>
                  <a:lnTo>
                    <a:pt x="215551" y="242071"/>
                  </a:lnTo>
                  <a:lnTo>
                    <a:pt x="213104" y="248047"/>
                  </a:lnTo>
                  <a:lnTo>
                    <a:pt x="210520" y="253937"/>
                  </a:lnTo>
                  <a:lnTo>
                    <a:pt x="206892" y="259769"/>
                  </a:lnTo>
                  <a:lnTo>
                    <a:pt x="202569" y="265561"/>
                  </a:lnTo>
                  <a:lnTo>
                    <a:pt x="197781" y="271328"/>
                  </a:lnTo>
                  <a:lnTo>
                    <a:pt x="192685" y="277077"/>
                  </a:lnTo>
                  <a:lnTo>
                    <a:pt x="181942" y="288545"/>
                  </a:lnTo>
                  <a:lnTo>
                    <a:pt x="176411" y="293318"/>
                  </a:lnTo>
                  <a:lnTo>
                    <a:pt x="170817" y="297453"/>
                  </a:lnTo>
                  <a:lnTo>
                    <a:pt x="165184" y="301161"/>
                  </a:lnTo>
                  <a:lnTo>
                    <a:pt x="159523" y="304586"/>
                  </a:lnTo>
                  <a:lnTo>
                    <a:pt x="153844" y="307822"/>
                  </a:lnTo>
                  <a:lnTo>
                    <a:pt x="148154" y="310931"/>
                  </a:lnTo>
                  <a:lnTo>
                    <a:pt x="142454" y="313005"/>
                  </a:lnTo>
                  <a:lnTo>
                    <a:pt x="136750" y="314387"/>
                  </a:lnTo>
                  <a:lnTo>
                    <a:pt x="131042" y="315308"/>
                  </a:lnTo>
                  <a:lnTo>
                    <a:pt x="125333" y="315923"/>
                  </a:lnTo>
                  <a:lnTo>
                    <a:pt x="119620" y="316332"/>
                  </a:lnTo>
                  <a:lnTo>
                    <a:pt x="113907" y="316606"/>
                  </a:lnTo>
                  <a:lnTo>
                    <a:pt x="102480" y="316908"/>
                  </a:lnTo>
                  <a:lnTo>
                    <a:pt x="96765" y="316989"/>
                  </a:lnTo>
                  <a:lnTo>
                    <a:pt x="91051" y="316090"/>
                  </a:lnTo>
                  <a:lnTo>
                    <a:pt x="85336" y="314539"/>
                  </a:lnTo>
                  <a:lnTo>
                    <a:pt x="79621" y="312552"/>
                  </a:lnTo>
                  <a:lnTo>
                    <a:pt x="73906" y="311228"/>
                  </a:lnTo>
                  <a:lnTo>
                    <a:pt x="68192" y="310345"/>
                  </a:lnTo>
                  <a:lnTo>
                    <a:pt x="62477" y="309756"/>
                  </a:lnTo>
                  <a:lnTo>
                    <a:pt x="57714" y="308411"/>
                  </a:lnTo>
                  <a:lnTo>
                    <a:pt x="53587" y="306562"/>
                  </a:lnTo>
                  <a:lnTo>
                    <a:pt x="46461" y="301967"/>
                  </a:lnTo>
                  <a:lnTo>
                    <a:pt x="40118" y="296750"/>
                  </a:lnTo>
                  <a:lnTo>
                    <a:pt x="37094" y="294978"/>
                  </a:lnTo>
                  <a:lnTo>
                    <a:pt x="31193" y="293009"/>
                  </a:lnTo>
                  <a:lnTo>
                    <a:pt x="25329" y="29143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312</TotalTime>
  <Words>219</Words>
  <Application>Microsoft Office PowerPoint</Application>
  <PresentationFormat>On-screen Show (4:3)</PresentationFormat>
  <Paragraphs>87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Origin</vt:lpstr>
      <vt:lpstr>1.1 and 1.2</vt:lpstr>
      <vt:lpstr>Resources</vt:lpstr>
      <vt:lpstr>1.1: Numbers, Data and Problem Solving</vt:lpstr>
      <vt:lpstr>Categorizing Numbers</vt:lpstr>
      <vt:lpstr>How would you categorize these?</vt:lpstr>
      <vt:lpstr>Scientific Notation</vt:lpstr>
      <vt:lpstr>1.2: Visualization of Data</vt:lpstr>
      <vt:lpstr>Ways to look at one variable data</vt:lpstr>
      <vt:lpstr>For  example</vt:lpstr>
      <vt:lpstr>Two variable data</vt:lpstr>
      <vt:lpstr>For example</vt:lpstr>
      <vt:lpstr>graphing</vt:lpstr>
      <vt:lpstr>Distance formula</vt:lpstr>
      <vt:lpstr>Midpoint formula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23</cp:revision>
  <dcterms:created xsi:type="dcterms:W3CDTF">2009-09-08T23:16:11Z</dcterms:created>
  <dcterms:modified xsi:type="dcterms:W3CDTF">2010-01-04T19:49:17Z</dcterms:modified>
</cp:coreProperties>
</file>